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ink/ink3.xml" ContentType="application/inkml+xml"/>
  <Override PartName="/ppt/ink/ink4.xml" ContentType="application/inkml+xml"/>
  <Override PartName="/ppt/ink/ink5.xml" ContentType="application/inkml+xml"/>
  <Override PartName="/ppt/notesSlides/notesSlide6.xml" ContentType="application/vnd.openxmlformats-officedocument.presentationml.notesSlide+xml"/>
  <Override PartName="/ppt/ink/ink6.xml" ContentType="application/inkml+xml"/>
  <Override PartName="/ppt/notesSlides/notesSlide7.xml" ContentType="application/vnd.openxmlformats-officedocument.presentationml.notesSlide+xml"/>
  <Override PartName="/ppt/ink/ink7.xml" ContentType="application/inkml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ink/ink8.xml" ContentType="application/inkml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6" r:id="rId10"/>
    <p:sldId id="267" r:id="rId11"/>
  </p:sldIdLst>
  <p:sldSz cx="14630400" cy="8229600"/>
  <p:notesSz cx="8229600" cy="14630400"/>
  <p:embeddedFontLst>
    <p:embeddedFont>
      <p:font typeface="Barlow" panose="00000500000000000000" pitchFamily="2" charset="0"/>
      <p:regular r:id="rId14"/>
      <p:bold r:id="rId15"/>
      <p:italic r:id="rId16"/>
      <p:boldItalic r:id="rId17"/>
    </p:embeddedFont>
    <p:embeddedFont>
      <p:font typeface="Spline Sans Bold" pitchFamily="2" charset="0"/>
      <p:bold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75" d="100"/>
          <a:sy n="75" d="100"/>
        </p:scale>
        <p:origin x="528" y="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F34E6B8-B1A6-3B67-8F0C-7BE9A000C91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70D0822-CB9C-C1C1-95B3-D2E9854FDF7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660900" y="0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382994-F65A-41F7-BA4F-EB90846048A3}" type="datetimeFigureOut">
              <a:rPr lang="en-US" smtClean="0"/>
              <a:t>8/10/2025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8C2A6D-1CB9-9B36-9287-2EF9D703BCB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3896975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C685EA-A4E1-D37E-D759-432058DE6C2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660900" y="13896975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3E9EC5-5324-4A49-972A-40A59AE122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49646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10T11:20:48.321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1 160 4857,'14'-1'155,"1"-1"0,-1-1-1,0 0 1,1-1 0,-2 0 0,23-10 0,29-10-72,-48 20-22,-6 0-9,0 1 0,0 0 0,0 1 0,1 0 0,-1 1 0,0 0 0,1 1 0,-1 0 0,0 1 0,17 3 0,-9 1-43,1 1 0,-1 1-1,0 1 1,-1 1 0,32 19 0,79 67-117,-8-4-58,-111-85 165,-4-3 5,0 0 0,-1 0 1,0 1-1,0-1 0,0 1 0,0 0 0,-1 1 0,1-1 0,-1 1 1,0 0-1,-1 0 0,1 0 0,-1 0 0,3 6 0,-6-10 4,0 0-1,0 0 0,0 0 0,0 0 1,0 0-1,0 0 0,0 0 0,0 0 1,0 0-1,0 0 0,-1 0 1,1-1-1,-1 1 0,1 0 0,0 0 1,-1 0-1,1 0 0,-1-1 0,0 1 1,1 0-1,-1 0 0,1-1 0,-1 1 1,0-1-1,0 1 0,1-1 0,-1 1 1,0-1-1,0 1 0,0-1 1,0 1-1,0-1 0,0 0 0,-1 1 1,-37 7 174,35-7-168,-131 13 240,65-7-237,-115 24 0,157-17 277,26-6 243,19-1-28,22-2-400,-1-1 0,1-2 0,0-2 0,0-2 0,-1-1 0,1-2 0,-1-1 0,0-3 0,0 0 0,55-24 0,-55 19-92,-24 10-31,-1 0 0,0-2 0,1 1 0,-2-2 0,24-15-1,-51 23-191,-11 6 178,-3 1 9,0 0 1,-1-2 0,0-2-1,-52 2 1,-125-13 46,124 2 41,62 1 65,30-2 121,34-4-51,336-33-118,-66 10-146,-274 28 49,0 1 0,69 4 1,-108 0 2,0 0 0,0 0-1,0 0 1,0 0 0,0 0 0,0 0 0,0 0 0,0 0 0,0 0-1,0 1 1,0-1 0,0 0 0,0 0 0,0 0 0,0 0-9,0 0 9,0 0 0,1 0-41,-19 3-23,-29-1 37,6-8 10,1-1 0,-46-16 0,-42-7 3,80 23 40,0 3-1,-90 2 1,115 2 26,31-3 47,40-2 14,399 36-24,-239-10-78,-65-9-36,0-6 0,0-7 0,176-22 0,-256 14 4,81-1 1,-307 2-468,110 2 503,-1 3 1,1 3 0,-1 1 0,-66 12-1,-131 49 25,231-57-22,9 1 65,11-1-6,24 4 49,40 2 9,6-6-90,0-2 0,90-9 0,140-28-43,-174 17 2,491-46-14,-544 59-2,-1-4 1,119-29-1,-185 36-382,-9 4 157,-19 10 88,-37 12 170,27-16-13,2-3 2,0 3-1,1 0 0,0 2 1,0 1-1,-34 20 0,61-31 1,1 0 0,-1 0 0,1 0 0,0 1 0,-1-1 0,1 0 0,0 1 0,0-1 0,0 1 0,0-1 0,0 1 0,0-1 0,0 1-1,0 0 1,1-1 0,-1 1 0,0 0 0,1 0 0,0-1 0,-1 1 0,1 0 0,0 0 0,0 0 0,0 0 0,0-1 0,1 1 0,-1 0 0,0 0 0,1 0 0,-1-1-1,1 1 1,0 0 0,-1 0 0,1-1 0,0 1 0,0-1 0,0 1 0,0-1 0,0 1 0,1-1 0,-1 1 0,3 1 0,4 6 8,0-1 0,1 0 0,0-1 0,1 1 0,13 7 0,4-1 10,1-1-1,1-1 0,0-2 1,0-1-1,1-1 0,0-1 1,0-2-1,0-1 0,1-1 1,56-3-1,-9-5-13,-1-4 0,0-3 1,83-24-1,-146 32-12,28-6 0,0-2 1,49-22 0,-79 29-36,-1-1 0,0 0 0,0-1 1,-1 0-1,0 0 0,0-1 0,0 0 0,-1-1 1,-1 0-1,1-1 0,-2 0 0,10-15 1,-8 12 1,-7 11 34,0 0 0,0-1 0,-1 1 0,1-1 0,-1 1 0,1-1 0,-1 1 0,0-1 0,0 0 0,0 0 0,0-5 0,-4 4-90,-4 10 44,-5 14-3,8 11 49,1-1 0,1 1 0,2-1-1,1 1 1,1-1 0,11 53 0,-9-58 5,-2 2 17,1-6 27,4-45-10,3-32-27,3-67 1,-9 73-6,1 2 1,16-64-1,-18 108-28,-2 15-34,-2 18-67,-1 7 85,2 0 1,1 0-1,2 0 1,1 0 0,14 55-1,5 42 43,-22-100 0,-1-32-2,0 0 0,0 1 0,0-1 1,0 0-1,-1 0 0,1 0 0,0 0 0,0 0 1,-1 0-1,1 0 0,-1 0 0,1 0 0,-1 0 1,0 0-1,1 0 0,-1 0 0,0 0 0,1 0 1,-1-1-1,0 1 0,0 0 0,-1 0 0,-3-26-3,-44-131 47,-11-40-10,43 112-1,18 72-43,3 15-21,4 11-42,-6 0 52,0-1 0,-2 1 0,0 0 0,0-1 0,-4 18 0,1 28 10,16 82 12,-13-140-1,0-1-1,0 0 1,-1 0 0,1 0-1,0 1 1,0-1 0,0 0-1,0 0 1,0 0 0,0 1-1,0-1 1,0 0 0,0 0-1,0 1 1,0-1 0,0 0 0,0 0-1,0 0 1,0 1 0,0-1-1,0 0 1,0 0 0,0 1-1,0-1 1,0 0 0,0 0-1,0 0 1,1 1 0,-1-1-1,0 0 1,0 0 0,0 0-1,0 0 1,0 1 0,1-1-1,-1 0 1,0 0 0,0 0-1,0 0 1,1 0 0,-1 0-1,0 1 1,0-1 0,0 0-1,1 0 1,-1 0 0,0 0-1,0 0 1,1 0 0,-1 0-1,0 0 1,0 0 0,0 0-1,1 0 1,-1 0 0,0 0-1,0 0 1,1 0 0,8-18-89,4-32-26,4-24 123,-10 46 16,0-2 0,-2 1 0,2-37 0,-6 83-541,1 0 0,1-1-1,1 1 1,10 27 0,4 16 603,-8-18 162,-2-12 120,5 44 1,-12-66-336,-1 1 0,1-1 0,-2 1 0,1-1 0,-1 0 0,0 1 0,-1-1 0,0 0 0,0 0-1,-4 9 1,6-16-31,-1-1 0,1 1 0,0 0 0,-1 0 0,1 0-1,-1 0 1,1 0 0,0 0 0,-1-1 0,0 1-1,1 0 1,-1 0 0,0-1 0,1 1 0,-1 0 0,0-1-1,0 1 1,1-1 0,-1 1 0,0-1 0,0 1 0,0-1-1,-1 1 1,2-2 0,-1 1 0,0 0 0,0-1 0,1 1 0,-1-1 0,0 1-1,1 0 1,-1-1 0,0 0 0,1 1 0,-1-1 0,1 1 0,-1-1 0,1 0 0,-1 1 0,1-1 0,-1 0-1,1 1 1,0-1 0,-1-1 0,-13-49 21,13 47-21,-2-17 24,2 1 0,0 0 1,1-1-1,1 1 0,1-1 1,6-25-1,-4 26 86,-1 0 0,-1 0 0,-1-1 0,-1 1 0,0 0-1,-4-21 1,3 52-490,-1-1 248,1 0 1,0 0-1,1 0 0,0 0 0,1 0 0,3 20 0,4-13 126,0 0 0,1-1-1,15 22 1,-27-43-3,1-1 0,-1 1 0,1-1 0,0 0 0,0 0 0,1 0 0,0 0 0,0 0 0,0 0-1,1 0 1,0-9 0,10-77-23,-3 38 55,-6 33 6,-1 12 1,1 0-1,0-1 1,0 1 0,0 0 0,1 0 0,1 0 0,-1 0 0,7-14 0,-9 23-30,1 0 0,-1 0 0,0 0-1,0 0 1,0-1 0,0 1 0,0 0 0,0 0 0,0 0-1,1 0 1,-1 0 0,0 0 0,0-1 0,0 1-1,0 0 1,1 0 0,-1 0 0,0 0 0,0 0 0,0 0-1,1 0 1,-1 0 0,0 0 0,0 0 0,0 0 0,0 0-1,1 0 1,-1 0 0,0 0 0,0 0 0,0 0 0,1 0-1,-1 0 1,0 0 0,0 0 0,0 0 0,0 0 0,1 0-1,-1 0 1,0 0 0,0 1 0,0-1 0,0 0-1,1 0 1,-1 0 0,0 0 0,0 0 0,0 1 0,0-1-1,0 0 1,0 0 0,0 0 0,1 0 0,-1 1 0,0-1-1,0 0 1,0 0 0,0 0 0,0 1 0,0-1 0,0 0-1,0 0 1,0 0 0,0 0 0,0 1 0,7 25-198,1 34-432,9 80-188,-8-78 923,-2 1 1,-2 64 0,-6-107-56,2-13-34,-1 1-1,0-1 1,-1 0-1,0 1 1,0-1-1,0 0 1,-1 0-1,-3 8 1,4-15-13,0 0 1,1-1-1,-1 0 1,1 1-1,-1-1 1,1 1-1,-1-1 1,1 0-1,-1 1 1,1-1-1,0 0 1,-1 1-1,1-1 1,0 0-1,-1 0 1,1 1-1,0-1 1,0 0-1,0 0 1,0 1-1,0-1 1,0 0-1,0 0 1,0 0-1,0 0 1,-5-32 22,3-6 12,5-60 0,-1 60-17,-3-60 1,-1 90-9,1 0 0,0 0 0,1 0 0,0 0 0,1 0 0,-1 0 0,2 0 0,-1 0 1,1 0-1,1 0 0,5-14 0,-10 31-15,1 0-1,0 1 1,0-1 0,1 0 0,1 14-1,-1 2 1,2 64 1,0-62 23,-1-1 0,-2 1 1,0-1-1,-1 1 0,-11 45 1,12-68-24,0-1 0,0 1 0,0 0 0,0-1 1,0 1-1,0 0 0,0-1 0,-1 1 1,0-1-1,1 0 0,-1 0 0,0 1 0,0-1 1,0 0-1,0-1 0,0 1 0,-1 0 0,1-1 1,-4 3-1,5-4-4,0 0-1,0 0 1,0 0 0,0 0 0,0 0-1,0 0 1,0 0 0,0 0 0,0 0-1,0 0 1,0 0 0,0-1 0,0 1-1,0 0 1,0-1 0,0 1 0,0-1 0,0 1-1,-2-2 1,1 0-3,0 0 0,0 0 0,0-1 0,0 1 0,0 0 0,0-1 0,1 0 0,-1 1 0,-1-6 0,-5-14 33,2-1 0,0 0 0,1 0-1,2 0 1,-2-40 0,3 29 116,-13-62 0,-1 58-131,15 37-13,1 1 1,-1-1 0,1 1 0,0-1 0,-1 0 0,1 1 0,-1 0 0,1-1 0,-1 1 0,1-1 0,-1 1-1,0 0 1,1-1 0,-1 1 0,1 0 0,-1 0 0,0-1 0,1 1 0,-1 0 0,0 0 0,-1 0-1,1 0 1,0 0-1,0 1 0,1-1 0,-1 1 0,0-1 0,0 1 0,0 0 0,0-1 1,1 1-1,-1 0 0,0 0 0,1-1 0,-1 1 0,0 0 0,1 0 1,-1 0-1,1 0 0,-1 0 0,0 2 0,-5 16 0,1 0 1,1 1-1,0 0 1,1 0-1,2 0 1,-1 21-1,1-9 2,-5 45 6,1-21-1,2 0 0,5 70 1,1-338-570,-13 98 806,-41-185 1,47 287-219,0 17-20,0 14-7,-10 562-189,14-477-496,12-277 409,-2 30 454,-15-189 108,-1 80 181,9 409-391,41 276 1,-44-430-89,1 0 1,-1 0-1,1 0 1,0 0 0,0 0-1,0 0 1,0 0 0,1 0-1,-1-1 1,1 1-1,0 0 1,0-1 0,0 1-1,3 2 1,-5-4 6,1-1 1,-1 0 0,1 0-1,0 1 1,-1-1-1,1 0 1,-1 0-1,1 0 1,0 0 0,-1 0-1,1 0 1,-1 0-1,1 0 1,0 0 0,-1 0-1,1 0 1,-1 0-1,1 0 1,0 0-1,-1-1 1,1 1 0,-1 0-1,1 0 1,-1-1-1,2 0 1,17-23 88,-12 7-37,-1 0 0,0 0 1,-2-1-1,1 0 0,-2 0 1,-1 0-1,0 0 0,-1-1 1,-3-29-1,2 24-195,3 18-251,5 13 241,8 16 121,-14-20 9,11 17 87,-1 1 1,-1 0-1,-1 1 0,-1 0 1,-1 0-1,-1 1 0,0 0 0,-2 0 1,3 35-1,1 13-17,29 117-1,-25-159-30,-3-17 8,-10-12-15,1 0 0,-1 0 0,0 0 0,0 0 0,1 0 1,-1 0-1,0 0 0,1 1 0,-1-1 0,0 0 0,1 0 0,-1 0 0,0 0 0,0 0 0,1-1 0,-1 1 0,0 0 0,1 0 0,-1 0 0,0 0 1,1 0-1,-1 0 0,0 0 0,0-1 0,1 1 0,-1 0 0,0 0 0,0 0 0,1 0 0,-1-1 0,0 1 0,0 0 0,0 0 0,1-1 0,-1 1 0,0 0 1,0 0-1,0-1 0,0-6 75,0 0 0,0 1 0,-1-1 0,0 0 1,0 1-1,0-1 0,-5-10 0,-23-33 71,24 44-184,1 0 1,0 0-1,0-1 1,1 0 0,-4-7-1,1-34-766,3 17 633,-17-87 702,19 116-511,1 1 1,0 0 0,0-1 0,-1 1-1,1 0 1,-1-1 0,1 1-1,-1 0 1,0 0 0,1-1 0,-1 1-1,0 0 1,0 0 0,0 0-1,-1-1 1,1-1-52,8 3-566,-6 0 584,-1 0-1,1 1 1,-1-1-1,1 0 1,-1 1 0,0-1-1,1 0 1,-1 1 0,1-1-1,-1 1 1,0-1 0,1 1-1,-1-1 1,0 1-1,1-1 1,-1 1 0,0-1-1,0 1 1,1-1 0,-1 1-1,0 0 1,0-1-1,0 1 1,0-1 0,0 1-1,0-1 1,0 1 0,0 0-1,0 33-37,-10 30 95,-6-16-48,-31 65-1,45-110 7,0 0 0,0-1 0,0 1 0,0 0 0,0-1 0,-1 1 0,1-1 0,-1 0 0,0 0-1,1 0 1,-1 0 0,0-1 0,0 1 0,0-1 0,0 1 0,-1-1 0,-4 1 0,6-1 11,1-1 0,-1 1 0,0-1 0,0 0 1,0 0-1,1 0 0,-1 1 0,0-2 0,0 1 0,0 0 1,1 0-1,-1-1 0,0 1 0,0 0 0,1-1 0,-1 0 1,0 1-1,1-1 0,-1 0 0,0 0 0,1 0 0,-1 0 1,1 0-1,0-1 0,-1 1 0,1 0 0,0-1 0,0 1 1,0 0-1,0-1 0,0 0 0,-1-1 0,-3-11-1,2 0-1,-1 0 0,2 0 0,0 0 0,0 0 1,2-20-1,7-87-27,-5 100 16,-1-6-3,8-53-3,-8 74 10,0 0 1,1 0-1,0 1 1,0-1-1,0 0 0,1 1 1,-1-1-1,1 1 1,0 0-1,6-6 0,-9 10-6,0 1 0,1-1 0,-1 1 0,0-1 0,1 1 0,-1-1 0,0 1 0,1-1 0,-1 1 0,1-1 0,-1 1 0,1 0 0,-1-1 0,1 1 0,-1 0 0,1-1 0,0 1 0,-1 0 0,1 0 0,-1 0 0,1-1 0,0 1-1,-1 0 1,1 0 0,0 0 0,-1 0 0,1 0 0,-1 0 0,1 0 0,0 0 0,-1 1 0,1-1 0,-1 0 0,1 0 0,0 0 0,-1 1 0,1-1 0,-1 0 0,1 1 0,-1-1 0,1 0 0,-1 1 0,1-1 0,-1 1 0,1-1 0,-1 1 0,0-1 0,1 1-1,-1-1 1,0 1 0,1-1 0,-1 1 0,0-1 0,1 1 0,-1 0 0,0-1 0,0 1 0,0-1 0,0 1 0,0 1 0,2 2-22,-1 1-1,-1-1 1,1 1 0,0-1 0,-1 1-1,0-1 1,-1 6 0,-12 53-60,-3 0 1,-28 71-1,20-65 87,24-68-3,0-1 1,0 1-1,0-1 1,0 1 0,0-1-1,0 1 1,0-1-1,0 1 1,0-1-1,0 1 1,0-1-1,0 1 1,0-1-1,-1 1 1,1-1-1,0 1 1,0-1-1,0 1 1,-1-1-1,1 1 1,0-1-1,-1 0 1,1 1 0,-1-1-1,1 0 1,0 1-1,-1-1 1,1 0-1,-1 1 1,1-1-1,-1 0 1,1 0-1,-1 0 1,0 1-1,-1-22 39,6-36 4,2 18 10,2 0 0,19-55 0,0-1 644,-28 95-671,1-1 0,1 0-1,-1 0 1,0 0-1,0 0 1,0 1-1,0-1 1,0 0-1,1 0 1,-1 0 0,0 1-1,1-1 1,-1 0-1,1 1 1,-1-1-1,1 0 1,-1 1-1,1-1 1,-1 0-1,1 1 1,0-1 0,-1 1-1,1-1 1,0 1-1,0-1 1,11 14 209,5 38-274,-16-48 51,2 13-17,-1 1-1,-1-1 1,0 1 0,-2-1 0,1 0-1,-2 1 1,0-1 0,-1 0 0,-6 18-1,4-13 12,1 0-1,0 0 1,2 0-1,0 36 0,2-56-5,1 0 0,-1-1 0,0 1 0,0-1-1,0 1 1,1-1 0,-1 1 0,0-1 0,0 1-1,1-1 1,-1 1 0,1-1 0,-1 1 0,0-1-1,1 1 1,-1-1 0,1 0 0,-1 1 0,1-1-1,-1 0 1,1 1 0,-1-1 0,1 0 0,-1 0 0,1 0-1,-1 1 1,1-1 0,0 0 0,-1 0 0,1 0-1,-1 0 1,1 0 0,0 0 0,-1 0 0,1 0-1,-1 0 1,1 0 0,0-1 0,-1 1 0,1 0-1,-1 0 1,1 0 0,-1-1 0,1 1 0,-1 0 0,1-1-1,-1 1 1,1 0 0,-1-1 0,1 1 0,-1-1-1,0 1 1,1 0 0,-1-1 0,0 1 0,1-1-1,-1 1 1,0-1 0,0 0 0,1 0 0,7-22-16,-1 0 0,-1-1 1,-2 0-1,0 0 0,-1 0 1,-1-28-1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10T11:21:08.856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4059 237 1808,'1'-13'136,"0"1"-1,0-1 1,-2 0-1,1 0 0,-2 0 1,-3-16-1,0-7-1067,11 88 362,6 32 984,0 141 0,-13-183-416,-32 459 949,33-467 889,0-46-739,-5-78-1048,-4 0 0,-34-147-1,23 145-479,4-1 0,-5-121 0,21 209 451,2-65 418,-1 66-382,-1 0 0,1-1 0,0 1 0,0 0 0,1 0 1,-1 0-1,1 0 0,0 0 0,0 1 0,0-1 0,0 1 0,1-1 0,4-4 0,-7 7-56,1 1 0,-1-1 1,1 1-1,-1 0 0,1-1 0,-1 1 0,1 0 0,-1-1 1,1 1-1,-1 0 0,1 0 0,-1 0 0,1 0 1,0-1-1,-1 1 0,1 0 0,-1 0 0,1 0 1,0 0-1,-1 0 0,1 0 0,-1 0 0,1 1 0,0-1 1,-1 0-1,1 0 0,-1 0 0,1 0 0,-1 1 1,1-1-1,-1 0 0,1 1 0,-1-1 0,1 0 0,-1 1 1,1-1-1,-1 1 0,0-1 0,1 1 0,-1-1 1,1 1-1,-1-1 0,0 1 0,0-1 0,1 1 1,-1-1-1,0 1 0,0-1 0,0 1 0,0-1 0,1 1 1,-1 0-1,10 40-408,-10-37 355,42 308-2641,-29-192 2457,-9-90 244,6 73-44,-9-95 68,-2 0 0,1 1 0,-1-1 0,0 1-1,-1-1 1,1 0 0,-2 0 0,1 0 0,-6 11 0,7-18 3,1 1-1,-1-1 1,0 1 0,0-1 0,0 1 0,0-1 0,0 0 0,0 1 0,0-1 0,-1 0 0,1 0 0,0 0-1,-1 0 1,1 0 0,-1 0 0,1 0 0,-1-1 0,1 1 0,-1 0 0,0-1 0,1 1 0,-1-1 0,0 0 0,1 0-1,-1 1 1,0-1 0,0 0 0,1 0 0,-1-1 0,0 1 0,1 0 0,-1-1 0,0 1 0,1-1 0,-1 1-1,0-1 1,1 0 0,-1 1 0,1-1 0,0 0 0,-3-2 0,-1-1 65,-1 0 1,1 0-1,-1-1 1,1 0-1,1 0 1,-1-1-1,1 1 0,-7-11 1,-18-48-115,3-1 0,2-1 0,-26-127 0,10 39-115,-4-24 30,44 177 98,0 0-1,0 0 1,0 0-1,-1 0 1,1 0-1,0 0 1,-1-1-1,1 1 1,-1 0-1,1 0 1,-1 1-1,0-1 1,1 0-1,-1 0 1,0 0-1,0 0 1,0 0-1,0 1 0,1-1 1,-1 0-1,0 1 1,0-1-1,0 1 1,0-1-1,-2 0 1,2 1-4,0 1 0,0-1 0,0 0 0,0 1 0,0-1 0,0 1 0,0-1 0,0 1 0,0-1 0,0 1 0,1 0 0,-1-1 1,0 1-1,0 0 0,1 0 0,-1 0 0,1-1 0,-1 1 0,1 0 0,-1 0 0,1 0 0,-1 0 0,1 0 0,0 0 0,-1 0 0,1 0 0,0 2 0,-5 18-150,1 1 0,1-1 0,1 1-1,1 32 1,10 90-361,-5-102 442,9 98 279,5-1 1,45 162-1,-59-291-93,-2-13 141,-4-23-21,-3-16-196,2 0 1,2 0-1,2 0 0,11-80 1,0-11-91,-12 133 55,0-11 4,0 0 0,0 0-1,1 0 1,1 1 0,0-1 0,0 0 0,1 1-1,0 0 1,1 0 0,0 0 0,9-14 0,-13 23-7,0 1 1,1 0 0,-1-1 0,0 1 0,1-1-1,-1 1 1,0 0 0,1-1 0,-1 1-1,0 0 1,1 0 0,-1-1 0,1 1 0,-1 0-1,1 0 1,-1 0 0,1-1 0,-1 1-1,1 0 1,-1 0 0,1 0 0,-1 0 0,1 0-1,-1 0 1,1 0 0,-1 0 0,1 0-1,-1 0 1,1 0 0,-1 0 0,1 1 0,-1-1-1,1 0 1,-1 0 0,0 0 0,1 1-1,-1-1 1,1 0 0,-1 1 0,0-1-1,1 0 1,-1 1 0,0-1 0,1 0 0,-1 1-1,0-1 1,1 1 0,-1-1 0,0 1-1,0-1 1,0 1 0,1-1 0,-1 0 0,0 1-1,0 0 1,11 30-282,-10-28 269,15 72-58,-3 0 0,3 85 1,-5-34 335,11 95 9,-24-271 609,6-80-1,0-14-833,-5 79-47,1-2-64,-4 0 0,-12-68 0,13 139-173,-3 16 99,-2 29-19,-26 563 285,35-585-122,0-14-12,-1-1 1,0 1-1,-1-1 0,0 1 1,-6 22-1,7-35 2,0 0-1,0 1 1,0-1-1,0 1 1,0-1-1,0 0 1,0 1-1,-1-1 1,1 0-1,0 1 1,0-1-1,0 0 0,-1 1 1,1-1-1,0 0 1,0 1-1,-1-1 1,1 0-1,0 0 1,-1 1-1,1-1 1,0 0-1,-1 0 1,1 0-1,0 0 1,-1 1-1,1-1 1,0 0-1,-1 0 1,1 0-1,-1 0 1,1 0-1,0 0 1,-1 0-1,0 0 1,-10-11-107,-4-19 12,-1-22 222,2-1 0,3 0 0,-6-66 0,-3-10 265,-11-31-88,-82-242 0,112 399-304,-13-29-161,5 26-14,1 21-75,2 19 214,1 0 0,2 0 0,1 0 0,5 57 0,29 135 81,-23-147-89,-11-82-25,1 2 69,0 0-1,1 0 1,-1 0-1,0 0 0,1 0 1,-1 0-1,0 0 1,1 0-1,0-1 1,-1 1-1,1 0 1,0 0-1,-1-1 1,1 1-1,0-2 1,-3-66 28,-19-109 1,-36-195-33,57 363 2,1 8 4,-1-1-1,1 0 1,-1 0-1,1 0 1,-1 1-1,0-1 0,0 0 1,0 1-1,-1-1 1,1 1-1,0-1 1,-3-2-1,4 5 3,-1 0 0,1 0-1,0-1 1,0 1-1,-1 0 1,1 0 0,0 0-1,0 0 1,-1 0 0,1 0-1,0 0 1,0 0 0,-1 0-1,1 0 1,0 0-1,0 0 1,-1 0 0,1 0-1,0 0 1,0 0 0,-1 0-1,1 0 1,0 1-1,0-1 1,-1 0 0,1 0-1,0 0 1,0 0 0,0 0-1,-1 1 1,1-1 0,0 0-1,0 0 1,0 0-1,0 1 1,-1-1 0,1 0-1,0 0 1,0 1 0,0-1-1,0 0 1,0 0 0,0 1-1,0-1 1,0 0-1,0 0 1,0 1 0,0-1-1,0 0 1,0 0 0,0 1-1,0-1 1,0 0 0,0 0-1,0 1 1,0-1-1,0 0 1,0 0 0,0 1-1,0-1 1,1 0 0,-4 29 0,3-21 0,9 447 16,-2-338 1,-1-27 289,4 0 0,4-1 1,4-1-1,33 100 0,-40-274-567,-26-209 168,6 189 83,-22-115 2,6 61-4,15 120-14,4 31-9,2 29-21,1 124 34,6 0 0,39 250 0,-27-330 31,-15-64-8,0 1-1,0-1 0,0 0 0,0 0 0,0 1 0,1-1 0,-1 0 0,0 0 0,0 0 0,0 0 0,0 1 0,1-1 1,-1 0-1,0 0 0,0 0 0,0 0 0,1 1 0,-1-1 0,0 0 0,0 0 0,1 0 0,-1 0 0,0 0 0,0 0 1,1 0-1,-1 0 0,0 0 0,0 0 0,1 0 0,-1 0 0,0 0 0,0 0 0,1 0 0,-1 0 0,0 0 0,0 0 1,1 0-1,-1 0 0,0 0 0,0-1 0,0 1 0,1 0 0,-1 0 0,0 0 0,0 0 0,0 0 0,1-1 0,-1 1 1,0 0-1,0 0 0,0 0 0,0-1 0,0 1 0,1 0 0,-1 0 0,0-1 0,0 1 0,0 0 0,0-1 0,10-14-10,1-18 33,-2 0 0,-1-1 1,-1 1-1,-2-2 0,0-51 0,-17-178 9,8 229-43,-2 0 0,-1 1 0,-2 0 0,-19-48 0,28 81 10,-1 0 0,1 0 1,0 0-1,0 1 0,-1-1 0,1 0 0,0 0 0,-1 1 0,1-1 0,-1 0 1,1 1-1,-1-1 0,0 0 0,1 1 0,-1-1 0,1 1 0,-1-1 0,0 1 1,0-1-1,1 1 0,-1 0 0,0-1 0,0 1 0,-11 10-2,-3 29 13,7 4-3,3 0 1,-1 47-1,-2 27 3,-11 120-73,3-284-255,4-46 297,6 34 10,-24-100-1,25 137 8,4 17 1,0-1 1,0 0-1,0 0 1,-1 1-1,0-1 1,0 1-1,0-1 1,-1 1-1,0 0 1,0 0-1,-7-9 1,9 15-1,1-1 1,-1 1-1,0 0 1,1-1-1,-1 1 1,0 0-1,1-1 1,-1 1-1,1 0 1,-1 0-1,1-1 1,-1 1-1,1 0 1,0 0-1,-1 0 1,1 0-1,0 0 1,0 0-1,0-1 1,0 1-1,-1 0 1,1 0-1,0 0 1,1 0-1,-1 0 1,0 0-1,0 2 1,-2 39-43,-19 634 601,19-658-639,-1-17-215,-2-29-102,5-214 1,1 11 600,-2 179-105,-9-113 253,8 139-327,-2 0-1,-2 0 1,-15-50-1,21 76-44,0-1 1,0 1-1,0 0 0,0-1 0,0 1 0,0 0 1,-1-1-1,1 1 0,0 0 0,0-1 0,0 1 1,0 0-1,0-1 0,0 1 0,-1 0 1,1 0-1,0-1 0,0 1 0,0 0 0,-1 0 1,1-1-1,0 1 0,0 0 0,-1 0 1,1 0-1,0-1 0,-1 1 0,1 0 0,0 0 1,-1 0-1,1 0 0,0 0 0,-1 0 1,1-1-1,0 1 0,-1 0 0,1 0 0,-1 0 1,-5 14-461,0 20 135,1 501 1086,5-517-711,2 31 115,-2-49-141,0 0 0,0-1 0,0 1 1,0 0-1,0 0 0,0 0 0,0 0 1,0 0-1,0 0 0,0 0 0,1 0 1,-1 0-1,0 0 0,0 0 0,0 0 1,0 0-1,0 0 0,0 0 0,0 0 1,0-1-1,0 1 0,0 0 1,1 0-1,-1 0 0,0 0 0,0 0 1,0 0-1,0 0 0,0 0 0,0 0 1,0 0-1,0 0 0,0 1 0,1-1 1,-1 0-1,0 0 0,0 0 0,0 0 1,0 0-1,0 0 0,0 0 0,0 0 1,0 0-1,7-31 12,13-83-13,31-225 60,-44 304 60,-2 27-3,-1 25-62,4 242-401,-3-24 288,5-142 139,3 77 110,-2-255 228,-12-40-203,-6 1 1,-46-243-1,51 355-244,0 0-1,-2 0 1,1 0 0,-2 0-1,0 0 1,-9-16-1,13 29 28,0 0-1,1 0 0,-1 0 0,0 0 0,0 0 0,1 0 0,-1 0 0,1 0 1,-1 0-1,1 0 0,-1 1 0,1-1 0,-1 0 0,1 0 0,0 0 0,0 3 0,-7 63-49,4-36 28,-1 1 1,-1 0-1,-1-1 1,-12 34-1,18-65 21,0 0-1,0 0 0,0 1 0,0-1 0,0 0 1,0 0-1,0 0 0,0 1 0,0-1 0,-1 0 1,1 0-1,0 1 0,0-1 0,0 0 1,0 0-1,0 0 0,0 0 0,-1 1 0,1-1 1,0 0-1,0 0 0,0 0 0,-1 0 0,1 1 1,0-1-1,0 0 0,0 0 0,-1 0 0,1 0 1,0 0-1,0 0 0,-1 0 0,1 0 0,0 0 1,0 0-1,0 0 0,-1 0 0,1 0 0,0 0 1,0 0-1,-1 0 0,1 0 0,0 0 0,0 0 1,-1 0-1,1 0 0,0 0 0,0-1 0,-10-13-55,-5-23 44,14 37 14,-37-148 63,32 113-77,-2 0 0,-1 1 0,-2 1 0,-1 0 0,-21-40 0,32 72 0,1 0 0,-1 0 0,1-1-1,-1 1 1,1 0 0,-1 0 0,0 0 0,0 0 0,0 0 0,0 0 0,0 0 0,0 0 0,0 0 0,0 0 0,0 0 0,0 1 0,0-1 0,-1 0 0,1 1 0,0-1 0,0 1-1,-1-1 1,-1 1 0,2 0 0,0 1 0,0-1 0,0 1-1,0 0 1,0 0 0,0-1 0,0 1 0,0 0-1,0 0 1,0 0 0,1 0 0,-1 0-1,0 0 1,1 0 0,-1 0 0,1 0 0,-1 0-1,1 1 1,-1-1 0,1 1 0,-5 15-84,2-1 1,-4 30 0,6-37 110,-13 319 636,14-303-372,0-40-141,0-42-107,1-157-107,1 80 145,-2 134-64,0 0-1,1 1 1,-1-1 0,0 0-1,0 0 1,0 0 0,0 0-1,0 0 1,0 0 0,0 0-1,0 0 1,0 0 0,0 0-1,0 0 1,0 0-1,0 0 1,1 0 0,-1 0-1,0 0 1,0 0 0,0 0-1,0 0 1,0 0 0,0 0-1,0 0 1,0 0 0,0 0-1,0 0 1,0 0 0,1 0-1,-1 0 1,0 0-1,0 0 1,0 0 0,0-1-1,0 1 1,0 0 0,0 0-1,0 0 1,0 0 0,0 0-1,0 0 1,7 16 9,6 31-65,29 181-80,16 72 133,-49-267 5,-3-11-6,-1 1-1,2 22 0,-7-45 2,0 0-1,0 0 1,0 0 0,0 0-1,-1 0 1,1 0 0,0 0-1,0-1 1,0 1-1,0 0 1,0 0 0,0 0-1,0 0 1,0 0 0,0 0-1,0 0 1,0 0-1,0 0 1,0 0 0,0 0-1,0 0 1,-1 0 0,1 0-1,0 0 1,0 0 0,0 0-1,0 0 1,0 0-1,0 0 1,0 0 0,0 0-1,0 0 1,0 0 0,-1 0-1,1 0 1,0 0 0,0 0-1,0 0 1,0 0-1,0 0 1,0 0 0,0 0-1,0 0 1,0 0 0,0 0-1,0 0 1,-1 0-1,1 0 1,0 0 0,0 0-1,0 0 1,0 0 0,0 0-1,0 1 1,0-1 0,0 0-1,0 0 1,-6-11-8,-32-96 7,6-2 0,-22-129 1,32 135 23,15 80 106,5 32 49,5 42-41,8 63-98,4-2 0,6 0 0,59 187 0,-78-293-34,7 18 6,-5-22-18,-4-15-15,-8-38 8,-2 0 1,-2 1-1,-22-59 0,18 58 14,-36-101 39,-94-191 0,142 335-42,3 5 1,0 0 0,0 0-1,-1 0 1,1 0 0,-1 0-1,1 0 1,-1 0 0,0 1-1,-1-1 1,-3-3 0,6 6-3,-1 0 1,0 1-1,1-1 1,-1 1-1,1-1 1,-1 1 0,1-1-1,0 1 1,-1 0-1,1-1 1,-1 1 0,1-1-1,0 1 1,-1 0-1,1 0 1,0-1 0,0 1-1,0 0 1,0-1-1,0 1 1,-1 0-1,1 0 1,0-1 0,0 1-1,1 0 1,-1-1-1,0 2 1,0 29-55,0-30 56,38 485-86,-37-474 87,0-1 2,1 1-5,0 0 1,-1 0 0,-1 0 0,0 0 0,0 0-1,-1 0 1,-5 18 0,6-30 3,0 1 0,0-1 0,0 0 0,0 1 0,0-1 0,0 0 0,0 1 0,0-1 0,0 0 0,0 0 0,0 1 0,0-1 0,0 0 0,0 0 0,-1 1 0,1-1 0,0 0 0,0 0 0,0 1 0,-1-1 0,1 0 0,0 0 0,0 0 0,-1 1 0,1-1 0,0 0 0,0 0 0,-1 0 0,1 0 0,0 0 0,0 0 0,-1 1 0,1-1 0,0 0 0,-1 0 0,1 0 0,0 0 0,0 0 0,-1 0 0,1 0 0,0 0 0,-1 0 0,1 0 0,0 0 0,0-1 0,-1 1 0,1 0 0,0 0 0,-1 0 0,1 0 0,0 0 0,0-1 0,-1 1-1,1 0 1,0 0 0,0 0 0,0-1 0,-1 1 0,1 0 0,0 0 0,0 0 0,0-1 0,0 1 0,0 0 0,-1-1 0,1 1 0,0 0 0,0 0 0,0-1 0,-8-18 0,-125-382 658,85 226-677,-32-102-1149,103 396 1218,103 456 347,-95-468-385,-24-86-27,-33-195-464,-15-239 521,37 383 245,7 46 180,4 27-410,66 293-224,-17-83 175,-42-191-81,28 78 1,-60-203-560,-18-124 0,5 13 739,14 94-99,6 21-167,-2 2 1,-3 0 0,-40-95-1,56 152 159,0 0 0,0 0 1,0 0-1,0 0 0,0 0 0,0 0 0,0 1 0,-1-1 1,1 0-1,0 0 0,0 0 0,0 0 0,0 0 1,0 0-1,0 0 0,-1 0 0,1 0 0,0 0 0,0 0 1,0 0-1,0 0 0,0 0 0,-1 0 0,1 0 1,0 0-1,0 0 0,0 0 0,0 0 0,0 0 0,0 0 1,-1 0-1,1 0 0,0 0 0,0 0 0,0 0 0,0 0 1,0 0-1,0 0 0,-1 0 0,1 0 0,0-1 1,0 1-1,0 0 0,0 0 0,0 0 0,0 0 0,0 0 1,0 0-1,0 0 0,0-1 0,0 1 0,-1 0 0,1 0 1,0 0-1,0 0 0,0 0 0,0-1 0,0 1 1,0 0-1,0 0 0,0 0 0,0 0 0,0 0 0,0 0 1,0-1-1,0 1 0,1 0 0,-3 17-6,5 36 44,-2-43-34,5 76 118,4 0 0,3 0-1,5-1 1,38 114-1,-47-172-84,2 3 55,0-1 0,20 38 1,-31-66-92,0-1 0,1 1 0,-1-1 0,0 1 0,0-1-1,0 1 1,1-1 0,-1 1 0,0-1 0,1 1 0,-1-1 0,0 0 0,1 1 0,-1-1 0,1 1 0,-1-1 0,1 0 0,-1 1 0,0-1 0,1 0 0,-1 0 0,1 1 0,0-1 0,-1 0 0,1 0 0,-1 0 0,1 0 0,-1 0 0,1 0 0,-1 0 0,1 0 0,-1 0 0,1 0 0,0 0 0,-1 0 0,1 0 0,-1 0 0,1 0 0,-1 0 0,1-1 0,-1 1 0,1 0 0,-1 0 0,1-1 0,-1 1 0,1 0 0,-1-1 0,0 1 0,1 0 0,-1-1 0,1 1 0,-1-1 0,0 1 0,1-1 0,-1 1 0,0-1 0,0 1 0,1-1 0,-1 1-1,0-1 1,0 1 0,0-1 0,0 1 0,0-1 0,0 0 0,13-41-92,-11 2 52,-1 0 1,-3 0-1,-1 0 0,-1 0 0,-15-55 0,2 3 54,12 65 19,-18-49 1,9 34 4,87 333 486,-60-220-399,-3 1 0,2 99 0,-12-166-119,1 1-1,-1-1 1,0 1-1,-1-1 1,0 1-1,0-1 1,0 1-1,0-1 1,-1 0 0,0 0-1,0 0 1,0 0-1,-1 0 1,1 0-1,-1 0 1,0-1-1,-1 1 1,-5 5-1,9-10-4,0 0-1,-1 1 1,1-1-1,0 0 1,0 0-1,-1 0 1,1 1-1,0-1 1,-1 0 0,1 0-1,0 0 1,-1 0-1,1 0 1,-1 0-1,1 0 1,0 1-1,-1-1 1,1 0-1,0 0 1,-1 0-1,1 0 1,0-1-1,-1 1 1,1 0-1,0 0 1,-1 0-1,1 0 1,-1 0-1,1 0 1,0-1-1,0 1 1,-1 0-1,1 0 1,0 0-1,-1-1 1,1 1-1,0 0 1,0 0-1,-1-1 1,1 1-1,0 0 1,0-1-1,0 1 1,-1 0-1,1-1 1,0 1-1,0 0 1,0-1-1,0 1 1,-8-25 51,6 16-31,-11-46 24,-10-93 0,18 102-22,-2 0 0,-2 1 0,-25-78-1,34 123-22,-1-4 0,0 0 0,0 0-1,-1 1 1,0-1-1,1 1 1,-1-1 0,0 1-1,-1-1 1,1 1-1,-1 0 1,1 0-1,-1 0 1,0 0 0,0 1-1,-6-5 1,9 7 1,0 0 0,-1 0 0,1 0 0,-1 0 0,1 0 0,-1 1 0,1-1 0,0 0 1,-1 0-1,1 0 0,-1 0 0,1 1 0,0-1 0,-1 0 0,1 0 0,0 1 0,-1-1 0,1 0 0,0 0 0,0 1 1,-1-1-1,1 0 0,0 1 0,0-1 0,-1 0 0,1 1 0,0-1 0,0 1 0,0-1 0,0 0 0,-1 1 0,1-1 1,0 1-1,0-1 0,0 1 0,0-1 0,0 0 0,0 2 0,-1 21 31,1-20-27,0 322 99,0-323-106,0 0 1,0-1-1,0 1 1,1-1 0,-1 1-1,-1-1 1,1 1-1,0 0 1,0-1 0,-1 1-1,1-1 1,0 1-1,-1-1 1,0 1 0,1-1-1,-2 2 1,2-3 0,-1 0 0,0 0 0,1-1 0,-1 1 0,1 0 0,-1 0 0,0 0-1,1 0 1,-1-1 0,1 1 0,-1 0 0,1-1 0,-1 1 0,1 0 0,-1-1 0,1 1 0,-1-1 0,1 1 0,0 0 0,-1-1 0,1 1 0,0-1 0,-1 0 0,1 1-1,0-1 1,-1 0 0,-27-54-25,25 50 30,-146-377-80,135 342 74,-60-201-139,59 211 121,9 25 54,4 19 32,53 313 114,-29-218-170,-13-60-29,3 0 0,28 72 1,-40-120 18,0-1-1,0 1 1,0-1 0,0 1 0,0-1 0,0 0 0,0 1 0,0-1 0,0 1 0,0-1 0,0 0 0,1 1 0,-1-1 0,0 1 0,0-1 0,0 0 0,1 1 0,-1-1 0,0 0 0,0 1 0,1-1 0,-1 0 0,0 1 0,0-1 0,1 0 0,-1 0 0,0 1 0,1-1 0,-1 0 0,1 0 0,-1 0 0,0 1 0,1-1 0,-1 0 0,1 0 0,-1 0 0,0 0 0,1 0 0,-1 0 0,1 0 0,0 0 0,4-20-1,-3-34-5,-54-382-26,16 202 64,76 522 490,24 224-366,-64-488-174,0-24 17,0 0 0,0-1 0,0 1-1,-1 0 1,1 0 0,0 0 0,0 0 0,0 0-1,0 0 1,0 0 0,0 0 0,0 0 0,0 0-1,0 0 1,0-1 0,0 1 0,0 0 0,-1 0 0,1 0-1,0 0 1,0 0 0,0 0 0,0 0 0,0 0-1,0 0 1,0 0 0,0 0 0,-1 0 0,1 0-1,0 0 1,0 0 0,0 0 0,0 0 0,0 0 0,0 0-1,0 0 1,0 0 0,-1 0 0,1 0 0,0 0-1,0 0 1,0 1 0,0-1 0,0 0 0,0 0-1,0 0 1,0 0 0,0 0 0,0 0 0,-1 0-1,1 0 1,0 0 0,0 0 0,0 0 0,0 1 0,0-1-1,0 0 1,0 0 0,0 0 0,0 0 0,0 0-1,0 0 1,0 0 0,0 0 0,0 1 0,0-1-1,0 0 1,0 0 0,-15-41-136,-30-189-42,31 145 193,-3 0 1,-29-83-1,43 158-9,3 8-4,0 0 0,0 1 0,-1-1 1,1 0-1,-1 0 0,0 1 0,1-1 0,-1 0 1,0 1-1,0-1 0,0 1 0,0-1 1,0 1-1,0 0 0,-1-1 0,1 1 0,0 0 1,-3-2-1,4 3 2,-1 1 0,1-1 0,-1 0 0,1 0 0,-1 1 0,1-1 0,-1 0 0,1 1 0,-1-1 0,1 0 0,-1 1 0,1-1 1,0 1-1,-1-1 0,1 1 0,0-1 0,-1 1 0,1-1 0,0 1 0,0-1 0,-1 1 0,1-1 0,0 1 0,0-1 0,0 1 0,0 0 0,0-1 0,0 1 0,0-1 0,0 1 0,0-1 0,0 1 0,0 0 1,0-1-1,0 1 0,1 0 0,-1 28 71,20 168 124,6 116-151,-27-292-107,-4-18 14,-11-32-14,-14-58 14,2-9 29,-2-10 9,-5 1 0,-70-150 0,98 243 8,-79-142-8,77 148 38,6 19-4,6 24 16,8 44 20,48 275 74,-37-231-91,-14-76-19,26 95 0,-34-143-26,0 0 1,0 0-1,1 0 0,-1 0 1,0 0-1,0 0 0,1 0 1,-1 0-1,1 0 0,-1 0 0,0 0 1,1 0-1,0 0 0,-1-1 1,1 1-1,0 0 0,-1 0 1,1 0-1,0-1 0,0 1 1,0-1-1,1 2 0,4-22-32,-6-42-28,-19-66 34,-6 1 0,-59-179 1,63 235 15,25 157-73,35 131 305,-23-145-171,-3 2-1,-3-1 0,-1 80 0,-14-118-145,5-35 90,0 0 0,0 1 0,-1-1 0,1 0 1,0 0-1,0 0 0,-1 0 0,1 1 1,0-1-1,0 0 0,-1 0 0,1 0 0,0 0 1,0 0-1,-1 0 0,1 0 0,0 0 1,0 0-1,-1 0 0,1 0 0,0 0 0,-1 0 1,1 0-1,0 0 0,0 0 0,-1 0 0,1 0 1,0 0-1,0 0 0,-1 0 0,1 0 1,0-1-1,0 1 0,-1 0 0,1 0 0,0 0 1,0 0-1,0-1 0,-1 1 0,1 0 1,0 0-1,0 0 0,0-1 0,0 1 0,-1 0 1,1 0-1,0-1 0,0 1 0,0 0 1,-26-53-269,11 10 248,2-1 0,3 0-1,-7-54 1,-11-47 4,17 98 23,7 27 1,0 0 0,-1 0 0,-1 0 0,-1 0-1,-1 1 1,0 1 0,-17-27 0,25 45-2,0 0 0,0-1 0,0 1 0,0 0 0,0 0 0,-1 0 0,1-1 0,0 1 0,0 0 0,0 0 0,0 0 0,0-1 0,0 1 0,-1 0 1,1 0-1,0 0 0,0 0 0,0-1 0,0 1 0,-1 0 0,1 0 0,0 0 0,0 0 0,0 0 0,-1 0 0,1 0 0,0 0 0,0 0 0,-1 0 0,1 0 0,0 0 0,0 0 0,0 0 0,-1 0 0,1 0 0,0 0 0,0 0 0,-1 0 0,1 0 0,0 0 1,0 0-1,0 0 0,-1 0 0,1 0 0,0 0 0,0 0 0,0 1 0,-1-1 0,1 0 0,0 0 0,0 0 0,0 0 0,0 1 0,-1-1 0,1 0 0,0 0 0,0 0 0,0 1 0,0-1 0,0 0 0,0 0 0,0 0 0,0 1 0,-4 25 61,7 36 12,-3-61-73,14 198 67,-13-187-69,-1-3-30,-1-13-15,-7-26 29,-15-48 43,14 43-21,-2 1-1,-1 1 0,-1 0 1,-19-32-1,32 65-3,0 0 1,0 0-1,0 0 1,0-1-1,0 1 0,0 0 1,0 0-1,0 0 1,-1 0-1,1 0 0,0-1 1,0 1-1,0 0 1,0 0-1,0 0 0,0 0 1,0 0-1,-1 0 1,1 0-1,0 0 0,0 0 1,0-1-1,0 1 1,0 0-1,-1 0 0,1 0 1,0 0-1,0 0 1,0 0-1,0 0 1,0 0-1,-1 0 0,1 0 1,0 0-1,0 0 1,0 0-1,0 0 0,-1 0 1,1 0-1,0 0 1,0 1-1,0-1 0,0 0 1,0 0-1,-1 0 1,1 0-1,0 0 0,0 0 1,0 0-1,0 0 1,0 0-1,0 1 0,0-1 1,-1 0-1,1 0 1,0 0-1,0 0 0,0 0 1,0 1-1,0-1 1,0 0-1,0 0 0,0 0 1,-3 11 20,3 8 5,1 0 0,0 0 0,1 0 0,8 29-1,-6-33-20,0 0 0,-2 1 0,0-1 0,0 0-1,-2 1 1,1-1 0,-2 1 0,-3 16 0,4-31-9,0-1 0,0 1 1,0-1-1,0 0 0,0 1 1,0-1-1,0 1 0,0-1 1,0 0-1,0 1 0,-1-1 1,1 0-1,0 1 0,0-1 0,0 0 1,-1 1-1,1-1 0,0 0 1,0 1-1,-1-1 0,1 0 1,0 0-1,-1 1 0,1-1 1,0 0-1,-1 0 0,1 1 1,0-1-1,-1 0 0,1 0 1,-1 0-1,1 0 0,0 0 1,-1 0-1,1 0 0,-1 0 0,-13-11-62,-13-29 0,24 33 56,-7-9 4,-91-157 69,95 162-60,-1 0 1,0 0 0,-1 1 0,0 0-1,0 1 1,-1-1 0,-1 2 0,-15-13-1,25 21-1,-1 0-1,1 1 1,-1-1-1,1 0 0,-1 0 1,1 1-1,-1-1 0,1 0 1,0 0-1,-1 1 1,1-1-1,-1 1 0,1-1 1,0 0-1,-1 1 1,1-1-1,0 1 0,-1-1 1,1 1-1,0-1 1,0 1-1,-1-1 0,1 1 1,0-1-1,0 1 1,0-1-1,0 1 0,0-1 1,0 1-1,0-1 1,0 1-1,0-1 0,0 1 1,0-1-1,0 1 1,0 0-1,0-1 0,1 1 1,-2 27 24,1-27-24,3 52 13,3 0-1,3 0 1,22 78-1,-23-98-14,-7-19-127,-12-31 58,-12-34 11,-2-23 43,21 58 11,0 0 0,-1 1 1,-1 0-1,0 0 1,-1 0-1,-1 1 1,0 0-1,-1 0 1,0 1-1,-21-23 1,29 35 4,0 0 1,0 0-1,0 0 1,0 0 0,0 1-1,0-1 1,0 0-1,0 0 1,0 1-1,-1-1 1,1 1 0,0-1-1,0 1 1,0-1-1,-1 1 1,1 0-1,0 0 1,-1-1 0,1 1-1,0 0 1,-1 0-1,1 0 1,0 1-1,0-1 1,-1 0 0,1 0-1,0 1 1,-2 0-1,1 0 10,1 1-1,-1-1 0,0 1 1,1 0-1,-1 0 0,1 0 1,-1 0-1,1 0 0,0 0 1,0 0-1,0 0 0,0 1 1,0-1-1,0 3 0,-3 11 66,1 0-1,1 0 0,-1 27 0,7 92 130,-1-78-190,-6 90 1,3-147-18,0 0-1,0 0 1,0 1 0,0-1 0,0 0-1,0 0 1,1 0 0,-1 0 0,0 0-1,0 1 1,0-1 0,0 0 0,0 0-1,0 0 1,0 0 0,0 1 0,0-1-1,-1 0 1,1 0 0,0 0 0,0 0-1,0 0 1,0 1 0,0-1-1,0 0 1,0 0 0,0 0 0,0 0-1,0 0 1,0 0 0,-1 1 0,1-1-1,0 0 1,0 0 0,0 0 0,0 0-1,0 0 1,-1 0 0,1 0 0,0 0-1,0 0 1,0 0 0,0 0 0,0 0-1,-1 0 1,1 0 0,0 0 0,0 0-1,0 0 1,0 0 0,0 0 0,-1 0-1,1 0 1,0 0 0,0 0 0,0 0-1,0 0 1,-1 0 0,1 0 0,0 0-1,0 0 1,0 0 0,0 0 0,0 0-1,0-1 1,-1 1 0,-10-16-12,-10-28 20,-31-96-188,-18-40-408,54 145 482,11 21 91,-1 0 1,0 0-1,-1 1 0,-1 0 1,0 0-1,-1 0 0,-11-12 1,19 24 15,1 1 1,-1-1 0,1 0-1,-1 0 1,0 1-1,1-1 1,-1 1 0,0-1-1,1 0 1,-1 1 0,0-1-1,0 1 1,0 0 0,0-1-1,1 1 1,-1 0 0,0-1-1,0 1 1,0 0-1,0 0 1,0 0 0,0 0-1,0 0 1,0 0 0,0 0-1,0 0 1,0 0 0,1 0-1,-1 1 1,0-1 0,0 0-1,0 1 1,0-1-1,0 0 1,0 1 0,1-1-1,-1 1 1,0-1 0,0 1-1,1 0 1,-1-1 0,0 1-1,1 0 1,-1-1 0,1 1-1,-1 0 1,1 0-1,-1 0 1,0 1 0,-2 5 18,1 1 0,-1 0-1,1 0 1,-2 15 0,2-8 7,-6 28 65,3 1 0,0 47 0,-1 4-22,5-84-70,0 0 1,-1-1-1,0 0 0,-1 1 0,-5 11 0,8-20-1,-1-1 0,1 1 0,-1 0 0,0-1 0,0 1 0,0-1 0,0 1 0,0-1 0,0 1 0,0-1-1,0 0 1,-1 1 0,1-1 0,-1 0 0,1 0 0,-1 0 0,1 0 0,-1 0 0,1-1 0,-1 1 0,0 0 0,1-1 0,-1 1 0,0-1 0,0 1 0,0-1 0,1 0 0,-1 0 0,0 0-1,0 0 1,0 0 0,1 0 0,-1-1 0,0 1 0,0 0 0,1-1 0,-1 1 0,-3-2 0,-13-7 1,0 0 0,1-2-1,0 0 1,-28-24 0,-59-62 19,66 59-15,27 27 0,-2-3 4,0 1 0,-1 1 0,0 0 0,-1 1 0,0 0 0,-32-15 0,46 26 5,1 1 0,0-1 0,0 1 0,0-1 0,0 1 0,0-1 0,0 1 0,0-1 0,0 1 0,1-1 1,-1 1-1,0-1 0,0 1 0,0-1 0,1 1 0,-1-1 0,0 1 0,0-1 0,1 1 0,-1-1 0,0 0 0,1 1 0,-1-1 1,0 1-1,1-1 0,-1 0 0,1 1 0,-1-1 0,1 0 0,-1 0 0,1 1 0,-1-1 0,1 0 0,-1 0 0,1 0 0,9 4-26,0 0 0,-1 0 0,1 1-1,-1 0 1,0 1 0,11 8-1,17 11-163,49 25-56,138 69-12,-202-109 205,0-2 0,1 0 0,1-1 0,-1-2-1,1 0 1,0-1 0,0-2 0,28 0 0,-37-3 91,-1 0-1,0-1 0,-1-1 0,18-5 1,-26 6 3,1 0 1,0 0-1,0-1 1,-1 1-1,1-1 1,-1-1-1,0 1 1,0-1-1,0 0 0,-1 0 1,9-9-1,-12 11-53,0 0-1,0 1 1,-1-1-1,1 0 1,0 1-1,-1-1 0,1 0 1,-1 0-1,1 1 1,-1-1-1,0 0 1,0 0-1,0 0 1,0 0-1,0 1 0,0-1 1,0 0-1,-1 0 1,1 0-1,-1 1 1,1-1-1,-1 0 0,0 0 1,0 1-1,1-1 1,-1 1-1,0-1 1,-1 1-1,1-1 1,0 1-1,0-1 0,-1 1 1,1 0-1,0 0 1,-1 0-1,1 0 1,-4-2-1,-7-5-19,0 0-1,-1 1 1,-22-9 0,25 11 20,-131-54-28,113 47 80,0 1-1,-1 2 1,0 1 0,0 1 0,-1 1 0,0 2 0,-37-1 0,-214 10 101,277-4-156,-33 1 25,-1 3-1,0 0 1,1 3-1,1 1 1,-41 16 0,65-18 178,12-2-141,22 1-241,37-4-508,-20-4 369,0-2-1,64-15 0,-62 10 306,0 2-1,51-2 1,-75 9 23,-1 1 0,0 0 0,0 2 0,0 0 0,0 0 1,0 2-1,25 9 0,-40-13-5,0 0 0,1-1 1,-1 1-1,0-1 0,1 1 1,-1-1-1,1 0 0,-1 1 0,1-1 1,-1 0-1,0 0 0,1 0 0,-1 0 1,1 0-1,-1 0 0,1-1 1,-1 1-1,1-1 0,-1 1 0,2-1 1,-2 0 10,0 0-1,-1 0 1,1 0 0,-1 0 0,1 0 0,-1 1-1,0-1 1,1 0 0,-1 0 0,0 0-1,0 0 1,0 0 0,0 0 0,0 0 0,0 0-1,0 0 1,0 0 0,0 0 0,0 0 0,0 0-1,0 0 1,-1 0 0,1 0 0,-1 0 0,1 0-1,0 0 1,-1 0 0,1 0 0,-1 1 0,0-1-1,0-1 1,0 1 16,0 0 0,0 1 0,0-1-1,0 0 1,0 0 0,0 1 0,0-1-1,0 1 1,0-1 0,-1 1 0,1-1-1,0 1 1,0-1 0,-1 1 0,1 0 0,0 0-1,0 0 1,-1 0 0,1 0 0,0 0-1,0 0 1,-1 0 0,0 1 0,-41 7 204,23-3-133,-4 0-56,0 1-1,0 1 0,0 1 0,-42 22 1,41-18-39,-1-1 0,0-1 0,-43 11 0,29-14-6,13-3 18,-1 2-1,-46 15 0,67-18-5,0 0 1,0 1 0,0-1-1,0 1 1,1 0-1,0 1 1,-1 0-1,2 0 1,-1 0-1,1 1 1,-1-1-1,1 1 1,1 1-1,-7 10 1,10-16-11,1 1-1,-1-1 1,1 1 0,-1-1-1,0 1 1,0-1 0,0 1 0,0-1-1,0 0 1,0 1 0,0-1-1,-1 0 1,1 0 0,0 0 0,-1 0-1,1 0 1,-1 0 0,1 0-1,-1-1 1,1 1 0,-1-1-1,1 1 1,-1-1 0,0 1 0,1-1-1,-1 0 1,0 0 0,1 1-1,-1-1 1,0-1 0,1 1 0,-1 0-1,0 0 1,1-1 0,-1 1-1,1-1 1,-1 1 0,0-1-1,1 1 1,-1-1 0,1 0 0,-1 0-1,1 0 1,0 0 0,-1 0-1,1 0 1,0 0 0,0-1 0,0 1-1,-2-3 1,-1 0-15,0-1 0,0 0 0,0 0 1,1-1-1,0 1 0,0 0 0,0-1 0,1 0 1,0 0-1,0 0 0,0 0 0,1 0 0,-1-7 1,2 3-22,2 0 0,-1 0 0,1 0 1,6-16-1,-5 19 28,-1-1-1,0 1 1,0 0 0,-1-1 0,0 1 0,0-1-1,-1 1 1,-1-14 0,0 19-2,0 0 1,0 0-1,-1 1 1,1-1-1,-1 0 1,1 0-1,-1 1 0,0-1 1,0 1-1,1-1 1,-1 1-1,0 0 1,0 0-1,0 0 1,-4-1-1,-32-12-21,31 13 29,-1 1-1,0 0 1,1 0 0,-1 1-1,1 0 1,-1 0 0,0 1-1,1-1 1,0 2-1,-1-1 1,1 1 0,0 0-1,0 1 1,1 0 0,-1 0-1,-6 5 1,-5 6 12,0 0-1,2 0 1,0 2 0,-15 19 0,24-25-2,0 0 0,1 1 0,1 0 0,0 0 0,0 0 0,2 1 0,-1-1 0,2 1 0,-1 0 0,1 15 0,-1-8 20,2-20-27,1 0 0,0 1 0,0-1 0,0 1 0,0-1 1,0 1-1,-1-1 0,1 1 0,0-1 0,0 1 0,0-1 0,0 1 1,0-1-1,1 1 0,-1-1 0,0 0 0,0 1 0,0-1 0,0 1 0,0-1 1,1 1-1,-1-1 0,0 1 0,0-1 0,1 0 0,-1 1 0,0-1 0,1 0 1,-1 1-1,0-1 0,1 0 0,-1 1 0,0-1 0,1 0 0,-1 0 1,1 1-1,-1-1 0,1 0 0,-1 0 0,0 0 0,1 0 0,-1 0 0,1 1 1,-1-1-1,1 0 0,-1 0 0,1 0 0,-1 0 0,1 0 0,-1-1 0,1 1 1,-1 0-1,1 0 0,-1 0 0,0 0 0,1 0 0,-1-1 0,1 1 1,-1 0-1,1 0 0,-1-1 0,0 1 0,1 0 0,-1-1 0,0 1 0,1-1 1,35-24 55,-29 20-51,2-1-22,1-1 1,-1-1 0,0 0-1,0 0 1,-1 0-1,0-1 1,-1 0-1,0-1 1,-1 0 0,6-11-1,-37 65 126,15-31-102,1 0 0,0 1 0,1-1 0,1 2 1,0-1-1,1 1 0,0 0 0,1 1 0,1-1 0,1 1 0,0 0 0,-1 18 1,5-34-14,-1 0 0,0 0 0,1 0 0,-1 0 0,0 0 0,1 1 1,-1-1-1,1 0 0,-1 0 0,0 0 0,1 0 0,-1-1 0,0 1 1,1 0-1,-1 0 0,1 0 0,-1 0 0,0 0 0,1 0 0,-1 0 1,0-1-1,1 1 0,-1 0 0,0 0 0,0 0 0,1-1 0,-1 1 1,0 0-1,1-1 0,-1 1 0,0 0 0,0 0 0,0-1 1,1 1-1,-1 0 0,0-1 0,0 1 0,0-1 0,0 1 0,0-1 1,14-15-209,5-17 169,-2-1 0,-1-1 0,-1-1 0,12-49 0,-36 99-3,6-10 124,-1 1 0,1 0 0,0-1 0,1 2-1,-1-1 1,1 0 0,-4 10 0,6-9-66,-1 0 1,0 0 0,1 0 0,0-1 0,1 1 0,-1 0 0,1 0 0,0 0 0,1-1 0,-1 1 0,1-1-1,0 1 1,1-1 0,3 7 0,3 2-11,1 0 0,0-1 1,20 18-1,7 9-347,-45-45-393,4 2 697,0 0-1,0 0 0,0 1 1,-8-4-1,11 6 49,-1-1 0,1 1 0,0 0 0,0 0 1,-1-1-1,1 1 0,0 0 0,0 0 0,-1 0 0,1 0 0,0 1 0,-1-1 0,1 0 0,0 0 0,0 1 0,-1-1 1,1 1-1,0-1 0,0 1 0,0 0 0,0-1 0,0 1 0,0 0 0,0 0 0,0 0 0,0-1 0,0 1 1,0 0-1,0 0 0,1 1 0,-1-1 0,0 0 0,1 0 0,-1 0 0,1 0 0,-1 1 0,1-1 0,-1 0 0,1 0 1,0 1-1,0 1 0,-1 1 32,0 0 0,0 0 0,1 0 0,0 0 1,0 0-1,0 1 0,0-1 0,1 0 0,-1 0 0,1 0 1,0 0-1,0 0 0,1 0 0,-1 0 0,5 6 0,2 5-19,1-2 0,20 24-1,-13-17 13,-15-19-31,-1-1-1,1 1 0,-1 0 1,1 0-1,0 0 1,0-1-1,-1 1 0,1 0 1,0-1-1,0 1 0,0 0 1,0-1-1,0 1 1,0-1-1,0 0 0,0 1 1,0-1-1,0 0 1,0 0-1,0 1 0,0-1 1,0 0-1,0 0 0,0 0 1,0 0-1,0 0 1,0-1-1,0 1 0,0 0 1,0 0-1,1-1 1,0 0-4,-1 0 1,1 0-1,0 0 1,-1-1 0,1 1-1,-1-1 1,1 1-1,-1-1 1,0 1 0,0-1-1,0 0 1,0 1 0,0-1-1,0 0 1,1-2-1,-2 3 0,1 0 0,0 0 0,-1-1 0,1 1 0,-1 0 0,1 0 0,-1-1 0,0 1 0,1 0-1,-1-1 1,0 1 0,0-1 0,0 1 0,0 0 0,0-1 0,0 1 0,0 0 0,-1-1 0,1 1 0,-1 0 0,1-1-1,0 1 1,-1 0 0,0 0 0,1-1 0,-1 1 0,0 0 0,0 0 0,0 0 0,0 0 0,1 0 0,-1 0 0,-1 0-1,1 0 1,0 1 0,0-1 0,0 0 0,0 1 0,-1-1 0,1 0 0,0 1 0,0 0 0,-1-1 0,1 1 0,0 0-1,-1-1 1,1 1 0,0 0 0,-1 0 0,1 0 0,-1 0 0,-1 1 0,-90 5-36,90-6 42,-1 1 1,1-1-1,0 1 0,-1 0 1,1 1-1,0-1 0,-1 0 1,1 1-1,0 0 0,-5 3 1,8-4 2,-1-1 1,0 1-1,0 0 1,0-1-1,0 1 1,0 0-1,1 0 1,-1 0-1,0-1 1,1 1-1,-1 0 1,1 0-1,-1 0 1,1 0-1,-1 0 1,1 0-1,0 0 1,-1 0-1,1 0 1,0 1 0,0-1-1,0 0 1,0 0-1,0 0 1,0 0-1,0 0 1,0 0-1,0 0 1,1 0-1,-1 0 1,0 0-1,1 1 1,-1-1-1,0 0 1,1-1-1,0 1 1,0 1-1,24 36 28,-20-28-32,1-1 1,0 1-1,1-1 1,0 0-1,0-1 0,1 0 1,0 0-1,1 0 0,0-1 1,11 7-1,-18-14 1,0 1-1,0-1 0,-1 0 1,1 0-1,0 0 0,0-1 1,0 1-1,-1 0 0,1-1 1,0 1-1,0-1 0,-1 1 1,1-1-1,-1 0 0,1 0 1,0 0-1,-1 0 0,1 0 1,-1 0-1,0 0 0,1 0 1,-1-1-1,0 1 0,0-1 1,0 1-1,0-1 0,0 1 1,1-3-1,2-1 0,0-1-1,-1 1 1,0-1 0,0 0 0,0 0-1,3-12 1,-5 16 3,-1 0-1,1 0 1,-1 0-1,1-1 0,0 1 1,0 0-1,0 0 1,0 0-1,0 1 1,0-1-1,0 0 0,1 0 1,-1 1-1,1-1 1,-1 0-1,1 1 1,0 0-1,0-1 1,-1 1-1,1 0 0,0 0 1,0 0-1,4-1 1,0 0 15,1 0 1,0 1-1,0 0 1,0 0-1,14 1 1,-20 0-22,1 0 1,-1 0 0,1 0-1,0 0 1,-1 1 0,1-1-1,-1 1 1,1-1 0,-1 1-1,0-1 1,1 1 0,-1 0 0,1 0-1,-1-1 1,0 1 0,0 0-1,1 0 1,-1 0 0,0 1-1,0-1 1,0 0 0,1 2-1,13 10-33,-14-35-68,-8 12 71,6 10 30,1 0-1,-1 0 1,0 1-1,0-1 1,0 0 0,1 0-1,-1 1 1,0-1-1,1 0 1,-1 1 0,0-1-1,1 1 1,-1-1-1,0 1 1,1-1 0,-1 1-1,1-1 1,-1 1-1,1 0 1,-1-1 0,0 2-1,0 0-19,-1 0 0,0-1-1,0 1 1,1 0 0,-1-1 0,0 1-1,0-1 1,-1 0 0,1 0 0,0 0-1,0 0 1,-1 0 0,1 0 0,0 0-1,-1-1 1,1 1 0,-4-1 0,5 0 24,1 0 0,0-1 0,0 1 0,0 0 0,0 0 0,0-1 0,0 1 0,-1 0 0,1-1 1,0 1-1,0 0 0,0-1 0,0 1 0,0 0 0,0-1 0,0 1 0,0 0 0,0 0 0,0-1 1,0 1-1,0 0 0,1-1 0,-1 1 0,0 0 0,0-1 0,0 1 0,0 0 0,0 0 1,1-1-1,-1 1 0,0 0 0,0 0 0,0-1 0,1 1 0,-1 0 0,0 0 0,0 0 0,1 0 1,-1-1-1,0 1 0,1 0 0,-1 0 0,0 0 0,0 0 0,1 0 0,-1 0 0,0 0 1,1 0-1,-1 0 0,0 0 0,1 0 0,-1 0 0,0 0 0,1 0 0,17-7 125,-10 7-99,-1 1 1,1 0-1,-1 0 0,1 1 0,-1 0 1,13 6-1,19 4-23,-2-7 12,0-2 1,-1-1-1,1-2 1,0-1-1,50-9 1,-22 7 129,-54 4-139,0-1-1,0 0 1,0-1-1,0 0 0,1-1 1,-2 0-1,1-1 0,0 0 1,0-1-1,-1 0 0,0 0 1,13-8-1,-53 57-240,21-37 226,-1 0 0,0 0 0,-1-1-1,0-1 1,0 0 0,0 0 0,-19 6 0,15-6 0,1 0 0,0 1-1,1 1 1,-20 14 0,21-14 11,-1 0-1,1 0 1,-19 7-1,-22 14 1,47-22-153,10-3 65,27-6 49,40-13 67,-46 7-12,-10 3-87,-1 0-1,1 1 1,1 1 0,-1 0-1,0 1 1,1 0-1,27 2 1,131 8-371,-124-7 457,-34-1-10,0 0 1,0-1 0,-1-1-1,1-1 1,-1 0 0,1-1-1,-1 0 1,0-1 0,-1-1-1,19-10 1,32-10 448,-14 7-271,37-5-191,-75 17 14,-13 7-12,0-1 0,0 1 0,1 0 0,-1-1 1,0 1-1,1 0 0,-1-1 0,0 1 0,0 0 0,1 0 0,-1-1 0,0 1 0,1 0 0,-1 0 1,1-1-1,-1 1 0,0 0 0,1 0 0,-1 0 0,0 0 0,1 0 0,-1 0 0,1 0 1,-1 0-1,1 0 0,-1 0 0,0 0 0,1 0 0,-1 0 0,1 0 0,-1 0 0,0 0 0,1 0 1,-1 0-1,1 0 0,-1 1 0,0-1 0,1 0 0,-1 0 0,0 1 0,1-1 0,-1 0 0,0 0 1,1 1-1,-1-1 0,0 0 0,0 1 0,1-1 0,-1 0 0,0 1 0,0-1 0,0 0 0,1 1 1,-1-1-1,0 1 0,0-1 0,0 0 0,0 1 0,0-1 0,0 1 0,0-1 0,0 1 0,0-1 1,0 0-1,0 1 0,0 0 0,-1 0-7,0 1 0,0-1 0,0 1 1,0-1-1,0 0 0,0 1 0,0-1 0,-1 0 0,1 0 1,0 0-1,-1 0 0,1 0 0,-1 0 0,1 0 0,-1-1 1,1 1-1,-1 0 0,0-1 0,1 1 0,-1-1 0,-2 0 0,-40 12-42,42-11 53,0-1 0,0 1 0,0 0 0,0 0 0,0-1 1,0 1-1,0 1 0,0-1 0,0 0 0,1 0 0,-1 1 0,1-1 0,-1 1 0,1-1 0,-1 1 0,1 0 0,0 0 0,0-1 0,0 1 0,0 0 0,0 0 1,0 0-1,-1 2 0,2-3 0,0 0 0,0 0 0,0 0 0,0 0 0,0 0 0,0 1 0,0-1 0,0 0 0,0 0 0,0 0 0,0 0 0,0 0 0,1 0 0,-1 0 0,1-1 0,-1 1 0,0 0 0,1 0 0,0 0 0,-1 0 1,1 0-1,-1-1 0,1 1 0,0 0 0,0 0 0,-1-1 0,1 1 0,0 0 0,0-1 0,0 1 0,0-1 0,0 0 0,0 1 0,0-1 0,0 1 0,0-1 0,0 0 0,0 0 0,0 0 0,0 0 0,0 0 0,0 0 0,0 0 0,0 0 1,1 0-1,42-9 6,-8 0-8,60 3 20,-56 5-2,0-2 0,62-12 0,-81 10-17,-11 4 5,-1-1 0,1-1-1,-1 0 1,0 0 0,0 0-1,0-1 1,0-1 0,-1 1-1,1-2 1,7-5 0,-11 7 30,0 0 1,1 0 0,-1 1 0,1 0 0,-1 0 0,1 0 0,0 1-1,0-1 1,1 1 0,-1 1 0,0 0 0,11-2 0,-12 3-13,-4-1-24,0 1-1,-1 0 1,1 0-1,-1 0 1,1 0-1,0 0 1,-1 0-1,1 0 1,0 0-1,-1 0 1,1 0-1,-1 0 1,1 0-1,0 0 1,-1 1-1,1-1 1,-1 0-1,1 0 1,-1 1-1,1-1 1,-1 0-1,1 1 1,-1-1-1,1 0 1,-1 1-1,1-1 1,-1 1-1,1-1 1,-1 1-1,0-1 1,1 1-1,-1-1 1,0 1-1,0 0 1,1-1-1,-1 1 1,0-1-1,0 1 1,0-1-1,0 1 1,0 0-1,0-1 1,0 1-1,0 0 1,21 32 231,-17-26-230,0 0 0,0-1 0,0 0 0,1 0 0,0 0 1,0-1-1,0 0 0,1 0 0,0 0 0,0 0 0,0-1 0,9 4 0,-1 1 6,1-2 0,-1 0-1,2 0 1,22 6-1,89 8 42,-63-13-66,-21-6-34,-42-2 47,0 0 1,0 0-1,0-1 1,0 1-1,0 0 1,0-1-1,0 1 1,0-1-1,0 1 1,0-1-1,0 1 1,0-1 0,-1 1-1,1-1 1,0 0-1,0 0 1,0 1-1,-1-1 1,1 0-1,-1 0 1,1 0-1,0 0 1,-1 0-1,0 0 1,1 0-1,-1 0 1,1 0 0,-1 0-1,0 0 1,0 0-1,0 0 1,0 0-1,0-2 1,0 3-2,0-1 0,-1 1 0,1-1 0,0 1 0,-1-1 0,1 1 0,-1-1 0,1 1 0,-1 0 0,1-1 0,-1 1 0,1 0 0,-1-1 0,1 1 1,-1 0-1,0 0 0,1-1 0,-1 1 0,1 0 0,-1 0 0,0 0 0,1 0 0,-1 0 0,1 0 0,-1 0 0,0 0 0,1 0 0,-1 0 0,1 0 0,-2 1 0,-20 3-15,15-2 8,0 1 0,-1-1 0,1-1 0,0 1 0,-1-1-1,0 0 1,1-1 0,-1 0 0,1 0 0,-1-1 0,1 0 0,-1 0-1,1-1 1,-1 0 0,1 0 0,0 0 0,-9-5 0,4 2 4,-1 1 0,0 1 0,0 0 1,-24-2-1,-19 6-53,-112 18-1,-22 2-1134,88-17 1123,42 0 52,0-3-1,-74-8 1,35-11 29,76 12-3,0 1-1,-1 1 1,0 1-1,0 1 1,0 1-1,-41 4 1,53-2 5,1 0 0,-1-1 0,0-1 1,-21-4-1,7 2 5,-10 15 22,13-3-52,21-8 15,0-1 1,0 0-1,0 0 1,0 0-1,0 0 1,0 0 0,0 0-1,0 0 1,0-1-1,0 1 1,0-1-1,0 1 1,0-1-1,0 0 1,1 0-1,-1 0 1,0 0 0,1 0-1,-1 0 1,0 0-1,1 0 1,-2-3-1,1 3 5,-1-1-1,1 0 1,0 0-1,-1 1 1,1-1-1,-1 1 1,1 0-1,-1 0 1,0 0-1,1 0 1,-1 0-1,0 0 1,0 1-1,-4-1 1,-13 1 38,4 1-23,0-1-1,0 0 0,-1-2 1,2 0-1,-1 0 1,0-2-1,-23-7 0,27 6-18,-21-9 0,0 0 1,-1 3-1,-1 1 0,0 1 0,-54-6 0,31 23 9,51-6 0,1-1-1,-1 1 1,0-1 0,0-1-1,-1 1 1,1-1-1,0 0 1,-11-2-1,13 3 184,20 4-278,-13-4 76,0-1 0,0 1 0,0-1 0,0 0-1,0 0 1,-1 0 0,1 0 0,0 0 0,0 0 0,0 0 0,0-1-1,0 1 1,0-1 0,0 1 0,0-1 0,0 0 0,-1 0-1,1 0 1,0 0 0,0 0 0,-1 0 0,3-2 0,6-10-31,0 3 232,-8 24-135,-46-9 146,-70 13-8,88-6-131,19-10 152,11-23-143,-1 10-72,-1 0 0,2 0 0,0 1 0,0 0 0,0 0 0,2 0 0,-1 0 0,1 1 0,0 0 0,1 0 0,0 1 0,1-1 0,0 2 0,0-1 0,16-11 0,-3 5-1,48-30 5,-65 42-5,0 0 0,0 0 0,0 1 1,1-1-1,-1 1 0,0 0 0,1 0 1,-1 0-1,1 1 0,-1-1 0,1 1 0,-1 0 1,1 1-1,6 0 0,-7 1-2,1 1 1,-1-1-1,0 1 1,0 0-1,0 0 0,0 1 1,0-1-1,-1 1 0,1 0 1,-1 0-1,0 0 1,0 0-1,0 0 0,3 9 1,22 25 0,-26-36-2,0 0 1,0 0 0,0 0 0,0 0 0,-1 0 0,1 0 0,0 1 0,-1-1 0,0 0-1,1 1 1,-1-1 0,0 1 0,1 4 0,-2-4-1,-1 0 0,1-1 0,-1 1 0,0-1 0,0 1 0,0 0 0,0-1 0,0 0 0,0 1 0,0-1 0,-1 0 0,0 1 0,1-1 0,-1 0 0,-3 3 0,-3 8-5,7-13 8,1 1-1,0-1 0,0 1 0,-1 0 0,1-1 1,0 1-1,-1-1 0,1 1 0,-1-1 0,1 1 1,-1-1-1,1 1 0,-1-1 0,1 0 0,-1 1 1,1-1-1,-1 0 0,1 1 0,-1-1 0,0 0 1,1 0-1,-1 1 0,0-1 0,1 0 0,-1 0 0,1 0 1,-1 0-1,0 0 0,0 0 0,1 0 2,-1 0 0,1 0 0,0 0 0,0 0-1,0-1 1,0 1 0,0 0 0,0 0 0,-1 0-1,1 0 1,0 0 0,0 0 0,0 0 0,0 0 0,0 0-1,-1 0 1,1 0 0,0 0 0,0 0 0,0 0-1,0 0 1,-1 0 0,1 0 0,0 0 0,0 0-1,0 0 1,0 0 0,0 0 0,-1 0 0,1 0 0,0 1-1,0-1 1,0 0 0,0 0 0,0 0 0,0 0-1,-1 0 1,1 0 0,0 0 0,0 1 0,0-1 0,0 0-1,0 0 1,0 0 0,0 0 0,0 0 0,0 1-1,0-1 1,0 0 0,0 0 0,0 0 0,0 0 0,0 0-1,0 1 1,0-1 0,0 0 0,0 0 0,0 0-1,0 0 1,0 1 0,0-1 0,0 0 0,0 0 0,0 0-1,0 0 1,0 1 0,15-1 120,313-98 547,-263 86-921,-54 10 146,-10 2 103,-1 0 0,0 0 0,0 0-1,1 0 1,-1 0 0,0 0-1,1 0 1,-1-1 0,0 1 0,1 0-1,-1 0 1,0 1 0,1-1-1,-1 0 1,0 0 0,1 0 0,-1 0-1,0 0 1,1 0 0,-1 0-1,0 0 1,0 1 0,1-1 0,-1 0-1,0 0 1,1 0 0,-1 1-1,0-1 1,0 0 0,0 0 0,1 1-1,-1-1 1,0 0 0,0 0-1,0 1 1,0-1 0,1 0 0,-1 1-1,0-1 1,0 0 0,0 1-1,0-1 1,-6 18-108,-17 13 12,22-29 98,-1-1 0,0 1 0,0 0 0,0-1 0,0 1 0,0-1 0,0 0 0,0 0 0,0 0 0,0 0 0,-1 0 0,1 0 0,0 0 0,-1-1 0,1 1 0,-1-1 0,1 0 0,0 1 0,-1-1 0,1 0 0,-1-1 0,-2 1 0,1-2 1,0 1 1,0-1 0,0 0-1,0 0 1,0 0-1,0 0 1,0-1-1,1 1 1,0-1-1,-1 0 1,-4-6-1,-1-1 25,1-1 0,0 0-1,1-1 1,0 0 0,0 0-1,1-1 1,-5-16 0,8 19-151,1 4 297,0 0-1,0 0 1,1 0 0,0 0-1,0 0 1,0-10 0,1 15-131,0-1 1,1 0 0,-1 0 0,1 1 0,-1-1 0,1 0 0,-1 1 0,1-1 0,0 1-1,0-1 1,0 1 0,0-1 0,0 1 0,0-1 0,1 1 0,-1 0 0,0 0 0,0 0 0,1 0-1,-1 0 1,1 0 0,-1 0 0,1 0 0,0 0 0,-1 1 0,1-1 0,0 1 0,1-1-1,10-3-29,3-2-79,1 1 0,-1 1 0,1 1 0,1 0 0,32-1 0,-49 4 55,0 0 0,0 0 0,0 0 0,1 1 0,-1-1 0,0 0 0,0 0 0,0 1-1,0-1 1,0 1 0,1-1 0,-1 1 0,0 0 0,0-1 0,0 1 0,-1 0 0,1 0 0,0 0-1,0 0 1,0 0 0,0 0 0,-1 0 0,1 0 0,-1 0 0,1 0 0,-1 0 0,1 1-1,0 2 2,0-1 0,-1 1 0,1-1-1,-1 1 1,0-1 0,0 1 0,0 0-1,-1-1 1,0 6 0,-2 1-73,1 0 1,-1 0 0,-1-1-1,0 1 1,0-1-1,-7 9 1,7-13 13,0 0 0,-1 0 1,1 0-1,-1-1 0,0 1 0,-1-1 1,1-1-1,-1 1 0,0-1 1,0 0-1,0 0 0,-8 2 0,11-4 73,1 0 0,-1 0-1,0 0 1,0-1-1,1 0 1,-1 1-1,0-1 1,1 0-1,-1 0 1,0 0-1,0-1 1,1 1 0,-1 0-1,0-1 1,1 0-1,-1 0 1,0 0-1,1 0 1,-1 0-1,1 0 1,0-1-1,-1 1 1,1-1 0,0 0-1,0 0 1,0 0-1,0 1 1,0-2-1,0 1 1,1 0-1,-3-3 1,-1-5 28,-1 1 0,1-1-1,1 0 1,0-1 0,0 1 0,1-1 0,0 1 0,1-1-1,1 0 1,-1 0 0,2 0 0,-1 0 0,1 0 0,1 0 0,2-14-1,-2 24-18,-1-1-1,0 1 0,1 0 1,-1 0-1,1 0 1,0-1-1,-1 1 0,1 0 1,0 0-1,-1 0 0,1 0 1,0 0-1,0 0 1,0 0-1,0 0 0,0 1 1,0-1-1,0 0 0,0 1 1,3-2-1,-3 2-9,0 0 1,-1 0-1,1 0 0,0 0 0,0 0 0,0 0 0,-1 1 1,1-1-1,0 0 0,0 1 0,-1-1 0,1 0 0,0 1 1,-1-1-1,1 1 0,0-1 0,-1 1 0,1-1 0,-1 1 1,1-1-1,-1 1 0,1 0 0,-1-1 0,1 1 0,-1 0 1,0-1-1,1 1 0,-1 0 0,0-1 0,1 1 0,-1 0 1,0 0-1,0 0 0,0 0 0,6 28-11,-2-1 0,0 0-1,-2 1 1,-4 53 0,2 12-5,5 23 13,-15-143 33,8 5 72,1-1 0,1 1 0,1-1 0,1 1 0,5-22 0,-4 31-63,0 0 1,1 0 0,1 1 0,0-1 0,0 1-1,1 0 1,1 1 0,0 0 0,0 0 0,10-10-1,-6 7-3,-2 3-31,0-1-1,1 1 1,0 1-1,0 0 1,13-8-1,-21 16-14,-1 0 0,1 0 0,-1 0 0,1 0 0,0 1 0,-1-1 0,1 0 1,0 1-1,0-1 0,0 1 0,0 0 0,-1 0 0,1 0 0,0 0 0,0 0 0,0 0 0,0 0 0,0 0 0,-1 1 0,1-1 0,0 1 0,0-1 0,-1 1 0,1 0 0,0 0 0,-1 0 1,1 0-1,0 0 0,-1 0 0,1 0 0,-1 0 0,0 0 0,1 1 0,-1-1 0,0 1 0,0-1 0,0 1 0,0-1 0,0 1 0,0 0 0,-1-1 0,1 1 0,0 0 0,-1 0 0,1 2 1,5 18-16,-1 1 1,-1-1-1,-1 1 1,0 0-1,-2-1 1,-4 46-1,2-13-60,1-78 145,2 0-1,0 0 0,1 1 0,1-1 0,1 1 0,14-37 0,-16 51-45,1 0 1,-1 0-1,2 0 1,-1 0-1,1 0 0,0 1 1,0 0-1,1 0 1,0 1-1,1-1 1,-1 1-1,1 1 0,0-1 1,0 1-1,1 0 1,0 1-1,0 0 0,0 0 1,0 1-1,14-5 1,-20 8-18,1-1 0,0 1 0,-1-1 0,1 1 0,0 0 0,-1 0 0,1 0 0,-1 1 0,1-1 0,0 1 0,-1-1 0,1 1 0,-1 0 1,1 0-1,-1 0 0,0 0 0,1 0 0,-1 0 0,0 1 0,0-1 0,0 1 0,0 0 0,0-1 0,0 1 0,0 0 0,0 0 0,-1 0 0,1 1 1,-1-1-1,0 0 0,1 1 0,-1-1 0,0 0 0,0 1 0,-1-1 0,1 1 0,0 0 0,-1 3 0,4 13-26,-2 0 0,0 0 0,-1 1-1,-2 22 1,1-20 20,-6 110 9,6-132 0,0 0 0,0 0 0,0 0 0,0-1 0,0 1 0,0 0-1,0 0 1,0 0 0,0 0 0,0 0 0,0 0 0,0 0 0,0 0 0,0 0 0,0-1-1,-1 1 1,1 0 0,0 0 0,0 0 0,0 0 0,0 0 0,0 0 0,0 0-1,0 0 1,0 0 0,0 0 0,-1 0 0,1 0 0,0 0 0,0 0 0,0 0 0,0 0-1,0 0 1,0 0 0,0 0 0,-1 0 0,1 0 0,0 0 0,0 0 0,0 0 0,0 0-1,0 0 1,0 0 0,0 0 0,0 0 0,-1 0 0,1 0 0,0 0 0,0 0-1,0 0 1,0 0 0,0 0 0,0 0 0,0 1 0,-2-16-8,21-89 19,5-15 29,-21 106-34,1 1 1,1 0-1,0 0 1,1 0-1,0 1 0,1-1 1,9-11-1,-15 21-5,0 1-1,0-1 1,0 1-1,0-1 1,0 1-1,0 0 1,1-1-1,-1 1 1,1 0-1,-1 0 1,1 0 0,-1 0-1,1 0 1,0 0-1,-1 1 1,1-1-1,0 0 1,0 1-1,-1-1 1,1 1-1,0 0 1,2-1-1,-3 2-3,1 0 0,-1-1 0,1 1 1,-1 0-1,0 0 0,1 0 0,-1 0 0,0 0 0,0 0 0,0 0 0,0 0 0,0 0 0,0 1 0,0-1 0,0 0 1,0 1-1,-1-1 0,1 1 0,0-1 0,0 2 0,2 9-16,1 0-1,-2 0 1,1 0 0,-2 0-1,1 16 1,3 163-24,-4-211 20,1 0 0,1 1 0,0-1 0,2 1 0,0-1 0,11-24 0,-12 33 35,1-1-1,1 1 1,-1 0-1,2 1 1,-1-1-1,2 1 1,-1 1-1,1-1 1,1 1-1,-1 1 1,20-15 0,-28 23-11,0-1 1,1 1 0,-1 0 0,0 0-1,1-1 1,-1 1 0,0 0-1,1 0 1,-1 0 0,1-1 0,-1 1-1,0 0 1,1 0 0,-1 0 0,0 0-1,1 0 1,-1 0 0,1 0 0,-1 0-1,0 0 1,1 0 0,-1 0 0,1 0-1,-1 0 1,0 0 0,1 0 0,-1 0-1,1 1 1,-1-1 0,0 0 0,1 0-1,-1 0 1,0 1 0,1-1 0,-1 0-1,0 0 1,0 1 0,1-1 0,-1 0-1,0 1 1,0-1 0,1 0-1,-1 1 1,0 0 0,3 25 14,-12 27-46,2-26 14,-1 0 1,-17 36-1,20-52 10,-1-1 0,0 1 1,-1-1-1,0 0 0,0-1 0,-1 0 0,0 0 1,-12 9-1,19-17 4,1 0 1,-1 0-1,-1 0 1,1 0 0,0-1-1,0 1 1,0-1-1,0 1 1,0-1-1,0 1 1,-1-1-1,1 1 1,0-1-1,0 0 1,-1 0-1,1 0 1,0 0 0,-1 0-1,1 0 1,0 0-1,0 0 1,-1 0-1,1 0 1,0-1-1,0 1 1,-1-1-1,-1 0 1,0-1 2,1 0-1,-1 0 1,1-1 0,0 1-1,-1-1 1,1 1 0,0-1 0,0 0-1,1 1 1,-4-6 0,-1-8 9,-1 1 1,2-1 0,-5-22-1,7 24 1,0 0 0,1 1 0,1-1-1,1-24 1,0 34-6,0-1 0,1 1-1,-1-1 1,1 1 0,0-1 0,1 1-1,-1 0 1,1 0 0,0 0 0,0 0-1,0 0 1,0 0 0,1 0 0,0 0-1,0 1 1,0 0 0,0-1-1,6-4 1,-8 8-4,-1 0-1,1-1 1,-1 1-1,1 0 1,-1 0-1,1-1 1,-1 1-1,1 0 1,-1 0-1,1 0 1,-1 0-1,1 0 1,0 0-1,-1 0 1,1 0-1,-1 0 1,1 0-1,-1 0 1,1 0-1,-1 0 1,1 0-1,-1 1 1,1-1-1,0 0 1,-1 0-1,0 1 1,1-1-1,-1 0 1,1 1-1,-1-1 1,1 0-1,-1 1 1,0-1-1,1 1 1,-1-1-1,0 1 1,1-1-1,-1 0 1,0 1 0,1 0-1,-1-1 1,0 1-1,0-1 1,0 1-1,0-1 1,0 1-1,1-1 1,-1 1-1,0-1 1,0 1-1,0 0 1,0-1-1,-1 1 1,1-1-1,0 2 1,1 36-52,-5-10 36,-2 0-1,0 0 1,-2 0 0,-1-1 0,-1 0 0,-24 44 0,32-69 13,1 0-1,-1 0 1,1 0-1,-1 0 1,0 0-1,0 0 0,0 0 1,0 0-1,0-1 1,0 1-1,-1-1 1,1 0-1,0 0 1,-1 0-1,1 0 1,-1 0-1,-2 1 0,4-2 3,-1 0 0,1 1 0,0-1 0,0 0 0,-1 0-1,1 0 1,0 0 0,0 0 0,-1 0 0,1 0 0,0-1-1,0 1 1,0 0 0,-1-1 0,1 1 0,0-1 0,0 1 0,0-1-1,0 1 1,0-1 0,0 0 0,0 0 0,0 0 0,0 1-1,0-1 1,0 0 0,0 0 0,1 0 0,-1 0 0,0 0-1,1 0 1,-1-1 0,1 1 0,-1 0 0,1 0 0,0 0-1,-1-3 1,3-26-110,-1 17 19,-6 27 104,-1 1 8,0 1 0,-1-1 0,-1 0 0,-1 0 0,0-1 1,-1 0-1,-12 14 0,-11 16-12,23-20 0,-2-1 6,4-62 30,7 32-71,1 1 0,0-1 0,0 1 0,1-1 0,0 1 0,0 0 0,0-1 0,1 1 0,0 0 0,0 0 0,0 0 0,1 0 0,0 0 0,4-6 0,2-6 20,82-142 27,-63 113-4,-20 35-10,0 1 0,1 0 0,0 0 0,0 1-1,1 0 1,0 1 0,1 0 0,0 1-1,1 0 1,13-8 0,-16 11-18,1 1 0,-1 0 0,1 0 0,0 1 0,1 0 0,-1 0 0,0 2 0,1-1 0,-1 1 1,1 0-1,0 1 0,-1 1 0,20 2 0,-26-2-15,1 1 0,-1 0 0,1-1 0,-1 1 0,0 1 0,0-1 0,0 1 0,0-1-1,0 1 1,-1 0 0,1 1 0,-1-1 0,0 1 0,0-1 0,0 1 0,-1 0 0,1 0 0,-1 0 0,0 0 0,0 1 0,0-1 0,0 0 0,-1 1 0,0 0 0,0-1 0,0 1 0,0 7 0,0 1 11,0 0 0,-1-1-1,0 1 1,-1 0 0,0 0 0,-1-1 0,0 1-1,-9 23 1,6-23 8,-30 65-9,33-73 23,-1 0-1,0 0 1,0-1-1,0 1 1,0-1-1,-1 0 1,1 0-1,-1 0 1,0-1-1,-1 1 1,1-1-1,-7 4 1,27-17 136,-1-1 1,0-1-1,0 0 1,-1-1-1,19-23 0,26-23 40,-35 37-136,46-30 0,-62 46-50,0 1-1,1 0 1,0 1 0,0 0-1,1 0 1,-1 1 0,1 0-1,-1 1 1,20-2 0,-27 3-3,0 1 1,0 0-1,0-1 1,0 1-1,0 0 1,0 0-1,0 1 1,0-1-1,0 0 1,0 1-1,0-1 1,0 1-1,0 0 1,-1-1-1,1 1 1,0 0-1,0 0 1,-1 0-1,1 0 1,0 1-1,-1-1 1,1 0-1,-1 1 1,0-1-1,1 1 1,-1 0-1,2 3 1,-2-3-6,-1 1 1,0 0-1,0-1 0,1 1 1,-2 0-1,1-1 1,0 1-1,0 0 1,-1-1-1,0 1 0,1 0 1,-1-1-1,0 1 1,0-1-1,-1 1 1,1-1-1,0 0 1,-1 0-1,-3 5 0,-3 3 3,0 0-1,-1-1 0,-1 0 0,0 0 0,0-1 0,0 0 1,-14 8-1,18-13 6,-1 1 0,0-1 0,0 0 0,0 0 0,0-1 0,0 1 0,0-2 0,-1 1 0,1-1 0,0 0 0,-1-1 0,1 0 0,-14-1 0,19 0 9,0 0 0,0 0-1,-1 0 1,1 0-1,0-1 1,0 1 0,1-1-1,-1 1 1,0-1-1,0 0 1,1 0 0,-1 1-1,1-1 1,0 0-1,-1 0 1,1-1 0,0 1-1,0 0 1,1 0-1,-1 0 1,0-1 0,1 1-1,-1 0 1,1-1-1,-1-2 1,-3-63 199,4 62-189,1 0 1,0 0-1,0 0 0,0 0 0,1 0 1,-1 1-1,2-1 0,-1 1 1,0-1-1,1 1 0,0 0 0,0 0 1,1 0-1,-1 0 0,1 1 0,0-1 1,8-6-1,-9 9-29,0 0 1,0 0-1,0 0 0,0 1 1,0-1-1,1 1 0,-1 0 1,1 0-1,-1 0 0,1 0 1,-1 0-1,1 1 0,-1 0 1,1 0-1,-1 0 0,1 0 1,0 0-1,-1 1 0,1-1 1,-1 1-1,1 0 0,-1 0 1,0 0-1,1 1 0,-1-1 0,0 1 1,0 0-1,0 0 0,0 0 1,3 3-1,0 0-26,-1 0 0,0 1 1,-1 0-1,1 0 0,-1 0 0,0 1 0,-1-1 0,1 1 0,-2 0 0,1 0 1,0 0-1,-1 0 0,-1 0 0,1 0 0,0 13 0,0 4 30,-1 0 0,-1 1 0,-5 36-1,4-53 6,-10 61 8,10-66-11,0 1 0,0 0 0,0-1 0,0 1 0,-1-1 0,0 1 0,1-1 0,-1 1 0,0-1-1,-1 0 1,1 0 0,0 0 0,-1 0 0,0-1 0,-3 4 0,6-6 4,-1 0 0,0 1-1,1-1 1,-1 0 0,1 0 0,-1 1 0,0-1 0,1 0 0,-1 0-1,0 0 1,1 0 0,-1 0 0,0 0 0,1 0 0,-1 0-1,0 0 1,1 0 0,-1 0 0,0 0 0,1-1 0,-1 1 0,1 0-1,-1 0 1,0-1 0,1 1 0,-1 0 0,1-1 0,-1 1-1,1 0 1,-1-1 0,0 0 0,-11-23 202,11 19-110,0 0 1,0 0 0,0 0 0,1 0 0,-1 0 0,1-1 0,1 1 0,0-8 0,1 8-75,1 0 0,-1 1-1,1-1 1,0 0 0,0 1 0,0 0 0,0 0 0,1 0 0,0 0 0,0 1-1,0-1 1,0 1 0,0 0 0,1 0 0,-1 0 0,1 1 0,0 0 0,0 0-1,0 0 1,0 0 0,0 1 0,0 0 0,1 0 0,-1 0 0,0 1 0,1-1 0,-1 1-1,11 2 1,12 1-34,0 1-1,0 1 0,-1 2 1,32 11-1,-40-11 38,9 1-23,-1 2 0,-1 0 0,0 2 0,0 1 0,37 26 0,-56-34-6,0 0-1,0 1 1,0 0 0,-1 0-1,0 1 1,0-1 0,0 1-1,-1 1 1,0-1 0,-1 1-1,1 0 1,-2 0-1,1 0 1,-1 0 0,0 1-1,-1-1 1,0 1 0,0 0-1,-1-1 1,0 1 0,0 0-1,-2 11 1,-2-16-111,-5-12 94,-5-13 38,2 0 9,6 11 3,-1 1 0,1-1 0,1 0 0,0-1 0,0 1 0,1-1 1,0 0-1,1 1 0,0-1 0,1 0 0,0-14 0,2 23-17,-1-1 1,1 1-1,-1 0 0,1 0 1,0-1-1,0 1 0,0 0 1,1 0-1,-1 0 0,0 0 1,1 0-1,-1 0 0,1 1 1,0-1-1,-1 1 0,1-1 1,0 1-1,0-1 0,0 1 1,0 0-1,0 0 0,0 0 1,1 0-1,-1 0 0,0 0 1,0 1-1,1-1 0,4 0 1,-3 1-9,1 0 0,0 0 0,0 0 0,-1 0 0,1 0 0,0 1 0,-1 0 0,1 0 0,0 1 0,-1-1 0,0 1 0,1 0 0,5 3 0,8 4-65,-16-8 37,1-1 0,-1 1 0,1 0 0,-1 0 0,1 0 1,-1 1-1,1-1 0,-1 1 0,0-1 0,0 1 0,0 0 1,0-1-1,0 1 0,0 0 0,0 1 0,-1-1 0,1 0 1,-1 0-1,0 1 0,2 3 0,-52 8-370,37-10 398,1 0 1,-1 0 0,0-1-1,-19 1 1,29-3 4,0-1 1,0 0-1,0 0 1,0 0-1,-1 0 1,1-1-1,0 1 1,0 0-1,0-1 1,0 0-1,0 1 1,0-1-1,0 0 1,-4-2-1,5 1 4,0 1-1,0 0 0,1 0 1,-1 0-1,0-1 1,0 1-1,1 0 1,-1-1-1,1 1 0,0-1 1,-1 1-1,1 0 1,0-1-1,0 1 1,0-1-1,-1 1 0,2-1 1,-1 1-1,0-1 1,0 1-1,0-1 1,1 1-1,-1 0 0,1-1 1,0-1-1,0 0 11,1 0 0,-1 1-1,1-1 1,-1 1 0,1-1-1,0 1 1,0 0 0,0 0-1,0 0 1,0 0 0,0 0-1,1 0 1,-1 1 0,1-1-1,-1 1 1,1-1 0,-1 1-1,1 0 1,0 0 0,0 0-1,0 0 1,-1 1 0,1-1-1,0 1 1,3 0 0,13-2 4,-1 2 0,37 3 1,-24-1-96,-19-1 44,1 0 0,-1 0 0,0-1 0,1-1 0,-1 0 1,0-1-1,0-1 0,1 1 0,-2-2 0,1 0 0,0 0 0,-1-1 1,17-10-1,-15 8 57,-1 0 1,1 2-1,0-1 1,0 1-1,1 1 1,17-3 0,-28 6-13,11-4 5,-6 2-195,-17 17 70,-74 57 125,65-50-12,-12 16 10,-62 59 1,91-95-14,1-1 0,0 1 0,0-1 0,0 0 0,-1 1 0,1-1-1,0 1 1,-1-1 0,1 1 0,-1-1 0,1 0 0,0 1 0,-1-1 0,1 0-1,-1 0 1,1 1 0,-1-1 0,1 0 0,-1 0 0,1 1 0,-1-1 0,1 0-1,-1 0 1,1 0 0,-1 0 0,1 0 0,-1 0 0,1 0 0,-1 0 0,1 0-1,-1 0 1,1 0 0,-1 0 0,0 0 0,1-1 0,-1 1 0,1 0-1,0 0 1,-1 0 0,1-1 0,-1 1 0,1 0 0,-1-1 0,1 0 4,0 0 1,0 0 0,1-1-1,-1 1 1,0 0 0,1 0-1,-1 0 1,1 0 0,-1 0-1,1 0 1,-1 0 0,1 0-1,0 1 1,-1-1 0,1 0-1,0 0 1,0 0-1,0 1 1,0-1 0,0 0-1,-1 1 1,3-2 0,91-62 73,42-25-363,-116 77 262,0-1-1,-1-1 1,0-1 0,-2 0-1,1-1 1,-2-1 0,0-1-1,-2 0 1,23-35 0,-36 52 9,0 0 0,-1-1 0,1 1 0,0 0 0,0-1 0,-1 1 0,1 0 0,-1-1 0,1 1 0,-1-1 0,1 1 0,-1-1 0,0 1 0,0-1 0,0 0 0,0 1 0,0-4 0,-1 5 6,1-1 1,-1 1-1,1-1 0,-1 1 0,1-1 1,-1 1-1,0-1 0,1 1 0,-1-1 1,1 1-1,-1 0 0,0-1 0,0 1 1,1 0-1,-1-1 0,0 1 0,1 0 0,-1 0 1,0 0-1,0 0 0,0 0 0,1 0 1,-1 0-1,0 0 0,0 0 0,-11 2-7,0 0-1,1 1 0,-19 7 1,11-4 13,6-4-6,-1 1-1,0-1 1,0-1-1,1-1 1,-1 0-1,-27-4 1,33 3 28,-1 0-1,1-1 1,-1-1 0,1 1 0,0-1-1,0-1 1,0 0 0,1 0 0,-1 0-1,1-1 1,0 0 0,-8-7 0,15 12-14,0 0 0,-1-1 0,1 1 0,0 0 0,0 0-1,0 0 1,0-1 0,-1 1 0,1 0 0,0 0 0,0-1 0,0 1 0,0 0 0,0 0 0,0-1 0,0 1 0,0 0 0,-1 0 0,1-1 0,0 1 0,0 0 0,0-1 0,0 1 0,0 0 0,1 0 0,-1-1 0,0 1 0,0 0 0,0 0 0,0-1 0,0 1 0,0 0 0,0 0 0,0-1 0,1 1 0,-1 0 0,0 0 0,0-1-1,0 1 1,1 0 0,15-8 204,26-2-85,-37 9-112,64-8-23,0 3 1,1 3 0,82 7-1,-44 0-55,-69-4-68,142 9-520,-164-7 534,1 1 1,0 1 0,-1 0 0,0 1-1,0 1 1,0 1 0,27 14 0,-42-20 101,0 1 1,0-1 0,0 0-1,-1 1 1,1-1-1,0 1 1,-1-1 0,1 1-1,-1 0 1,1-1-1,-1 1 1,0 0 0,0 0-1,0 0 1,2 4-1,-3-5 6,0 1 0,0-1 0,0 1 0,0-1 0,0 1 0,0-1 0,0 1 0,0-1 0,-1 1 0,1-1 0,-1 0 0,1 1 0,-1-1 0,1 0 0,-1 1 0,0-1 0,0 0 0,-1 2 0,-5 5-6,-1-1 1,0 0 0,0-1-1,-1 1 1,-14 7-1,4-2 41,0-2 85,0 0 0,-1-2 0,0 0 0,-37 9 0,-23 9-6,22 3-83,40-19-16,-1-1 1,-23 9-1,36-16-1,1-1-1,-1 1 1,0-1-1,0 0 1,1-1-1,-1 1 1,0-1-1,0 0 1,0-1-1,0 1 1,1-1-1,-9-2 1,12 2-1,0 0 1,0 0-1,1-1 1,-1 1-1,0 0 1,1-1-1,-1 1 1,1-1-1,-1 1 1,1-1 0,0 0-1,0 1 1,0-1-1,0 0 1,0 0-1,0 0 1,0 0-1,0 0 1,1 0-1,-1 0 1,1 0 0,0 0-1,-1 0 1,1 0-1,0-1 1,0 1-1,1 0 1,-1 0-1,0 0 1,1 0-1,-1 0 1,2-3 0,0-7 22,1 1 0,1 0 1,0 0-1,7-16 0,-4 15-38,1 0 0,0 1 0,0 0 0,1 0 0,1 0 0,0 1 0,0 1 0,1 0 0,0 0 0,0 1 0,1 1 0,0-1 0,0 2 0,1 0 0,0 0 0,0 2 0,0-1 0,1 2 0,0 0 0,-1 0 0,1 1 0,0 1 0,0 0 0,0 1 0,0 1 0,0 0 0,0 1 0,0 0 0,18 6 0,-29-7 7,-1 0 0,1 0 0,0 1 1,-1-1-1,1 1 0,-1 0 0,1 0 0,-1 0 1,0 0-1,1 0 0,-1 0 0,-1 0 1,1 1-1,0-1 0,0 1 0,-1 0 1,2 4-1,0-2-2,-2 1 0,1 0 0,-1 0 0,0 0-1,0 0 1,-1 1 0,1-1 0,-2 8 0,-1 4-6,-1-1 1,0 1-1,-1-1 0,-1 1 1,-8 15-1,8-21 48,-2-1-1,1 0 1,-1 0 0,-1 0 0,0-1-1,-1 0 1,0-1 0,0 0 0,-1 0 0,0-1-1,0 0 1,-1-1 0,0 0 0,0-1-1,-1 0 1,0-1 0,0 0 0,0-1-1,-1 0 1,1-1 0,-1 0 0,0-1 0,0-1-1,-19 0 1,20 0 3,7 0-26,1 0 1,0-1-1,-1 1 1,1-1-1,-1 0 1,1-1 0,-1 1-1,1-1 1,-1 0-1,1 0 1,0 0-1,-7-3 1,11 3-8,-1 0 1,1 1-1,0-1 0,0 0 1,0 0-1,0 0 1,0 0-1,0 1 0,0-1 1,0 0-1,0 0 1,0 0-1,0 1 0,0-1 1,1 0-1,-1 0 1,0 0-1,1 1 0,-1-1 1,1 0-1,-1 0 1,1 1-1,-1-1 0,1 0 1,-1 1-1,1-1 1,-1 1-1,1-1 0,1 0 1,19-17 75,-20 17-83,27-19 37,1 1 0,0 1-1,45-19 1,-56 29-91,1 2-1,0 0 0,0 0 1,1 2-1,0 1 1,-1 0-1,26 0 1,-40 3 3,-1 1 1,1-1-1,-1 1 0,0-1 1,0 1-1,1 0 1,-1 1-1,0-1 1,0 1-1,0 0 0,0 0 1,0 0-1,-1 0 1,1 1-1,-1-1 0,1 1 1,-1 0-1,4 4 1,-3-1 22,0 0 0,0-1 1,-1 1-1,0 0 0,0 1 1,0-1-1,-1 0 0,0 1 1,0 0-1,0-1 0,0 9 1,-1-8 24,0 1 0,0 0 0,-1-1 0,0 1 0,0 0 0,-1-1 0,0 1 0,-1 0 0,0-1 0,0 1 0,0-1 0,-1 0 0,0 0 0,0 0 0,-1 0 0,0 0 0,0-1 0,0 1 0,-1-1 0,0 0 0,-10 8 0,11-11-1,1-1 0,-1-1 0,1 1 0,-1 0 0,0-1 0,0 0 0,0 0 0,0 0 1,0 0-1,0 0 0,0-1 0,0 0 0,0 0 0,0 0 0,-1 0 0,1-1 0,0 0 0,0 1 0,0-1 0,1-1 0,-1 1 0,0-1 0,0 1 0,1-1 0,-1 0 0,-4-4 0,-9-6 27,0-1 0,1 0-1,-28-31 1,18 17 45,-23-7 174,49 33-238,0 1 0,0 0 0,0 0 0,0-1 0,0 1 0,0 0 0,0 0 0,0 0 0,0-1 0,0 1 0,0 0 0,0 0 0,0-1 0,0 1 0,0 0 0,1 0 0,-1-1 0,0 1-1,0 0 1,0 0 0,0 0 0,0-1 0,0 1 0,1 0 0,-1 0 0,0 0 0,0 0 0,0-1 0,0 1 0,1 0 0,-1 0 0,0 0 0,0 0 0,0 0 0,1 0 0,-1 0 0,0 0 0,0 0 0,1-1 0,-1 1 0,0 0 0,0 0 0,1 0 0,-1 0 0,0 0 0,0 0 0,1 1 0,15-4 43,73 12-43,-24-4-133,-62-5 109,-1 0 0,1 1 0,0-1 0,-1 1 0,1 0 1,-1 0-1,1 0 0,-1 0 0,0 0 0,1 0 0,-1 1 0,0-1 0,0 1 0,0-1 1,0 1-1,0 0 0,0 0 0,0 0 0,-1 0 0,1 0 0,-1 0 0,1 0 0,-1 1 1,0-1-1,0 1 0,0-1 0,0 1 0,0 2 0,0-2 11,-1 1-1,0 0 1,0-1 0,0 1 0,0-1-1,-1 1 1,1-1 0,-1 1 0,0-1-1,0 1 1,0-1 0,-1 0-1,1 1 1,-1-1 0,1 0 0,-1 0-1,0 0 1,-1 0 0,-2 2-1,2-2 2,1 0 0,-1 0 0,-1 0 0,1-1 0,0 0 0,-1 1 0,1-1 0,-1 0 0,1-1 0,-1 1 0,0-1 0,0 0 0,0 0 0,0 0 0,0 0 0,0 0 0,0-1 0,0 0 0,0 0 0,0 0 0,0 0 0,0-1 0,0 0 0,0 0 0,0 0 0,0 0 0,0 0-1,-4-3 1,-28-10 31,-1-2 0,-36-21 0,-26-13-1909,49 29 1127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10T11:21:45.663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209 307 2369,'-2'-32'3830,"10"52"-3178,-5-10-605,0-2-28,0 0 0,0 0 0,1 0 0,7 12 0,-11-19-18,1 0 1,0 0-1,-1 0 0,1 0 1,0 0-1,0 0 0,0 0 0,0 0 1,0 0-1,0 0 0,0-1 0,0 1 1,0 0-1,0-1 0,0 1 1,1-1-1,-1 1 0,0-1 0,0 0 1,1 1-1,-1-1 0,0 0 0,1 0 1,-1 0-1,0 0 0,0 0 1,1 0-1,-1 0 0,0 0 0,1-1 1,-1 1-1,0 0 0,0-1 0,1 1 1,-1-1-1,0 0 0,0 1 1,1-2-1,25-15 452,1 0 1,47-19-1,-59 30-165,0 1 0,1 0-1,-1 1 1,1 1 0,0 1-1,30-1 1,-13 4-150,49-2-60,-76 0-82,1 0 1,-1 0-1,0-1 0,0 1 0,0-1 1,-1-1-1,1 0 0,11-6 1,-17 8-2,1 0-1,-1 0 1,0 0 0,0 0 0,1 0 0,-1-1 0,0 1 0,0-1 0,0 1 0,-1-1 0,1 1 0,0-1 0,-1 1 0,1-1 0,0 0 0,-1 1 0,0-1-1,1 0 1,-1 1 0,0-1 0,0 0 0,0 1 0,0-1 0,0 0 0,-1 0 0,1 1 0,0-1 0,-1 0 0,1 1 0,-1-1 0,0 1 0,1-1 0,-1 1-1,0-1 1,0 1 0,0-1 0,0 1 0,-3-3 0,0-2-14,-1 0 1,-1 0-1,1 0 0,-1 1 1,0-1-1,0 1 1,-8-4-1,-5 0-2,1 2 1,-2 0-1,1 1 1,-1 1-1,-25-3 1,-26-7 4,-19-14 8,54 17 10,-1 0 1,0 3-1,-42-6 1,75 15 16,1-1 0,-1 1 0,1 0 0,-1-1 1,1 2-1,-1-1 0,1 0 0,0 1 1,-1 0-1,1-1 0,-6 4 0,10-3 20,0 0-1,0 1 0,1-1 0,-1 0 1,0 1-1,1-1 0,-1 0 1,1 0-1,-1 0 0,1 0 1,0 0-1,-1-1 0,1 1 1,0 0-1,0-1 0,3 1 1,3 3 57,23 10 9,0-1-1,0-1 1,1-2-1,1-1 1,-1-2 0,1 0-1,42 1 1,-55-8-116,0 1 1,-1 1 0,1 1 0,-1 0 0,0 2 0,35 12 0,-48-14-25,1-1 0,-1 2 0,0-1 0,-1 1-1,1-1 1,-1 2 0,1-1 0,-1 1 0,0-1 0,-1 1 0,1 1 0,-1-1-1,0 0 1,-1 1 0,1 0 0,-1 0 0,0 0 0,-1 1 0,1-1 0,-1 0-1,0 1 1,-1 0 0,2 9 0,-2-9 8,-1 1-1,0 0 1,0 0-1,0-1 1,-1 1 0,0 0-1,0-1 1,-4 11-1,4-16 25,0 0 0,1 0-1,-1-1 1,0 1-1,-1 0 1,1 0-1,0-1 1,0 1-1,-1-1 1,1 1-1,0-1 1,-1 1-1,0-1 1,1 0 0,-1 0-1,0 0 1,0 0-1,1 0 1,-1 0-1,0-1 1,0 1-1,0 0 1,0-1-1,0 0 1,0 1-1,0-1 1,0 0-1,0 0 1,0 0 0,0 0-1,0 0 1,0-1-1,0 1 1,0-1-1,0 1 1,-3-2-1,-12-5 1,2-1-1,-1 0 0,1-1 1,0-1-1,1 0 1,0-1-1,-24-24 0,-37-28 41,53 50-23,-15-13 72,37 26-81,-1-1 0,1 0 0,0 0 0,0 1 0,0-1-1,-1 0 1,1 0 0,0 0 0,0 0 0,0 1 0,0-1-1,0 0 1,0 0 0,1 0 0,-1 0 0,0 1 0,0-1 0,1 0-1,-1 0 1,0 1 0,1-1 0,-1 0 0,1 0 0,-1 1 0,1-1-1,-1 1 1,1-1 0,-1 0 0,1 1 0,-1-1 0,1 1-1,0-1 1,0 1 0,-1-1 0,1 1 0,0 0 0,0-1 0,0 1-1,31-18 50,-25 17-58,0-1 1,0 1-1,0 1 1,-1-1-1,1 1 0,0 0 1,0 1-1,0 0 1,0 0-1,0 0 0,-1 1 1,1 0-1,0 0 1,-1 1-1,0 0 0,0 0 1,1 0-1,-2 1 1,1 0-1,0 0 0,-1 0 1,0 1-1,0 0 0,0 0 1,-1 0-1,6 7 1,-10-10-6,1 1 0,0-1 0,-1 1 1,0-1-1,1 1 0,-1-1 0,0 1 0,0-1 1,0 1-1,-1-1 0,1 1 0,0-1 0,-1 1 1,0-1-1,0 1 0,1-1 0,-1 0 1,-2 3-1,-27 44-84,16-29 47,7-10 5,0 1 0,-1-1-1,0 0 1,-1-1-1,0 0 1,0 0 0,-1-1-1,-18 11 1,25-17 49,1 0-1,-1 0 1,0 0-1,0-1 1,0 0 0,0 1-1,0-1 1,0 0-1,0-1 1,0 1 0,0 0-1,-1-1 1,1 0-1,0 0 1,0 0 0,-1 0-1,1 0 1,0-1-1,0 1 1,-1-1-1,1 0 1,0 0 0,0 0-1,0 0 1,0-1-1,0 1 1,1-1 0,-1 0-1,0 0 1,1 0-1,-1 0 1,1 0 0,0 0-1,-1-1 1,1 1-1,0-1 1,1 0 0,-4-4-1,5 6 2,0 1-1,0-1 0,0 0 0,0 0 1,0 0-1,0 0 0,1 1 1,-1-1-1,0 0 0,0 0 0,0 0 1,1 1-1,-1-1 0,1 0 0,-1 0 1,0 1-1,1-1 0,-1 0 1,1 1-1,0-1 0,-1 1 0,1-1 1,-1 0-1,1 1 0,0-1 1,-1 1-1,1 0 0,0-1 0,0 1 1,-1 0-1,1-1 0,0 1 1,0 0-1,0 0 0,-1-1 0,1 1 1,2 0-1,29-8 243,-30 8-254,0 1 1,-1-1-1,1 0 0,0 1 1,0 0-1,0-1 1,-1 1-1,1 0 0,0 0 1,-1 0-1,1 0 1,-1 0-1,1 0 0,-1 0 1,1 0-1,-1 1 1,0-1-1,1 1 1,-1-1-1,0 1 0,0-1 1,0 1-1,0 0 1,-1-1-1,1 1 0,0 0 1,-1 0-1,1 1 1,11 55-87,-9-36 71,-1-10 9,0 0 0,-1 0 0,0 0 0,-1 0 1,-1 1-1,0-1 0,0 0 0,-1 0 0,-4 14 0,5-25 7,1-1 0,0 1-1,0-1 1,-1 1 0,1-1 0,0 1-1,-1-1 1,1 1 0,0-1 0,-1 1-1,1-1 1,-1 0 0,1 1 0,-1-1-1,1 0 1,-1 1 0,1-1 0,-1 0-1,1 1 1,-1-1 0,1 0 0,-1 0 0,0 0-1,1 0 1,-1 1 0,1-1 0,-1 0-1,1 0 1,-1 0 0,0 0 0,1 0-1,-1-1 1,1 1 0,-1 0 0,0 0-1,1 0 1,-1 0 0,1-1 0,-2 1-1,-17-16-48,-9-22 44,1 0 0,3-2 1,1-1-1,-26-63 0,43 96 25,2 16-17,1 16-2,5 26-19,2 1 1,3 0 0,16 66-1,-23-117 17,0 1-1,0-1 0,0 0 1,0 0-1,0 1 0,0-1 1,0 0-1,0 0 0,0 0 1,0 1-1,0-1 1,0 0-1,1 0 0,-1 0 1,0 1-1,0-1 0,0 0 1,0 0-1,0 0 0,0 1 1,0-1-1,1 0 1,-1 0-1,0 0 0,0 0 1,0 1-1,0-1 0,1 0 1,-1 0-1,0 0 0,0 0 1,0 0-1,1 0 0,-1 0 1,0 0-1,0 0 1,0 0-1,1 1 0,-1-1 1,0 0-1,0 0 0,1 0 1,-1 0-1,0 0 0,1-1 1,7-10-41,6-24 82,-13 32-42,6-20 18,0 0 0,-1 0 0,-2-1 0,0 1 0,-2-1 1,0 0-1,-2 0 0,0 0 0,-2 0 0,-1 0 0,-7-29 0,4 39-62,0 24-4,-1 27 4,6 29 17,-2 45 16,1-99 12,1 0-1,-2 0 0,1-1 0,-2 1 1,0 0-1,-9 18 0,13-29 4,0-1-1,-1 1 1,1-1-1,0 1 1,-1-1-1,1 1 1,0-1-1,-1 0 1,1 1-1,-1-1 1,1 0-1,-1 1 1,1-1-1,-1 0 1,1 1-1,-1-1 1,1 0-1,-1 0 1,1 0-1,-1 0 1,1 0-1,-1 1 1,0-1-1,1 0 1,-1 0-1,1 0 1,-1 0-1,1-1 1,-1 1-1,0 0 1,0 0-1,-21-10 12,-6-1-6,18 11 3,8-1-15,0 1 0,0 0 1,0 0-1,0 0 0,0 0 0,0 0 1,0 0-1,0 1 0,1-1 1,-1 1-1,0-1 0,0 1 1,0 0-1,1 0 0,-1 0 1,0 0-1,1 0 0,-1 0 0,1 0 1,-1 0-1,1 0 0,-1 1 1,1-1-1,0 1 0,0-1 1,0 1-1,-2 2 0,-19 29-30,-19 37-1,31-49 44,-2 0 0,0-1-1,-1-1 1,-1 0 0,-1-1 0,-33 33-1,61-66 150,-1 0-1,0-1 0,-2 0 1,17-32-1,16-24-3,-13 29-118,1-1-48,-2-1-1,39-80 1,-90 172-279,18-39 289,0 0 0,0 0 0,-1 0 0,-1 0 0,1-1 0,-14 14 0,19-21 2,-1 1 1,0-1-1,0 0 1,0 1 0,1-1-1,-1 0 1,0 0-1,0 1 1,0-1 0,0 0-1,0 0 1,0 0-1,1 0 1,-1 0 0,0 0-1,0-1 1,0 1-1,0 0 1,0 0-1,1-1 1,-1 1 0,0 0-1,0-1 1,0 1-1,1-1 1,-1 1 0,0-1-1,0 1 1,1-1-1,-1 1 1,1-1 0,-1 0-1,0 1 1,1-1-1,-1 0 1,1 0 0,0 1-1,-1-1 1,1 0-1,0 0 1,-1 0 0,1 0-1,0 1 1,0-1-1,0-2 1,-12-47 16,10 42-17,-9-68 32,43 146-52,-28-54 23,2 6-11,1 0 0,12 27 0,-18-49 3,-1 0 0,0 0 0,1-1 0,-1 1 0,0 0 0,0 0 0,1 0 1,-1 0-1,0 0 0,0 0 0,1 0 0,-1 0 0,0-1 0,0 1 0,1 0 0,-1 0 0,0 0 0,0-1 0,0 1 0,1 0 1,-1 0-1,0 0 0,0-1 0,0 1 0,0 0 0,1 0 0,-1-1 0,0 1 0,0 0 0,0-1 0,0 1 0,0 0 0,0 0 1,0-1-1,0 1 0,0 0 0,0-1 0,0 1 0,0 0 0,0 0 0,0-1 0,0 1 0,0 0 0,0-1 0,-1 1 0,1 0 1,3-19-99,-2 0 159,-1 0-1,-1 0 1,-5-31-1,6 46-205,-1 1 0,0-1 0,0 0 0,0 0-1,0 1 1,0-1 0,-1 0 0,1 1 0,-1-1 0,0 1-1,0 0 1,-1 0 0,1-1 0,0 1 0,-1 1 0,0-1-1,0 0 1,0 1 0,0-1 0,0 1 0,0 0 0,-1 0-1,1 0 1,-6-1 0,-2 2-798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10T11:21:45.824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1 231 1456,'10'12'592,"1"-1"465,-4-6-353,-1-5-176,1-9-320,0-6-104,2-15-32,0-1 32,-1-9 24,4 2-8,2 2-504,2 1-672,5 11 600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10T11:22:05.172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969 265 792,'0'1'31,"1"0"1,-1-1-1,1 1 0,-1-1 0,1 1 0,0-1 1,-1 1-1,1-1 0,0 0 0,0 1 0,-1-1 1,1 0-1,0 1 0,0-1 0,-1 0 0,1 0 1,0 0-1,0 0 0,0 0 0,-1 0 1,1 0-1,0 0 0,0 0 0,0 0 0,-1 0 1,1 0-1,0-1 0,0 1 0,-1 0 0,1-1 1,0 1-1,0 0 0,-1-1 0,1 1 0,0-1 1,-1 1-1,1-1 0,-1 1 0,1-1 0,-1 0 1,1 1-1,-1-1 0,1 0 0,-1 1 0,1-1 1,-1 0-1,0 1 0,1-1 0,-1 0 1,0 0-1,0 0 0,0 1 0,0-1 0,0 0 1,1-1-1,14-24 2473,4-6-1991,-17 28-485,-1 1 0,1-1-1,0 0 1,0 1 0,0 0 0,1-1-1,4-4 1,-5 7 5,-1 0 0,1 0 0,-1 0 0,0 1 0,1-1 0,-1 1 0,1-1 0,0 1 0,-1-1 0,1 1 0,-1 0 0,1 0 0,0 0 0,-1 0 0,1 0 0,-1 0 0,1 0 0,0 0 0,-1 1 0,1-1 0,-1 1 0,1-1 0,-1 1 0,4 1 0,-1 0 45,1 0-1,0 0 1,0 0-1,-1-1 1,1 0-1,1 0 1,-1 0-1,0-1 1,0 1-1,8-2 1,-4 0 91,0-2 0,0 0 0,0 0 0,16-8 0,-23 10-156,0 0 1,1 0 0,-1 0 0,1 0-1,-1 1 1,1-1 0,-1 1-1,1-1 1,-1 1 0,1 0-1,-1 0 1,1 0 0,-1 1-1,1-1 1,-1 0 0,1 1-1,-1 0 1,1-1 0,-1 1 0,0 0-1,1 0 1,-1 1 0,4 1-1,7 4-14,-10-7 36,0 1 1,0 0 0,0-1 0,0 0 0,0 0 0,0 0-1,0 0 1,0 0 0,0-1 0,0 1 0,0-1 0,0 0-1,0 1 1,-1-2 0,1 1 0,0 0 0,0 0 0,3-4-1,-3 4 29,-1-1 0,0 1-1,1 0 1,-1-1 0,1 1-1,-1 0 1,1 1 0,0-1-1,0 0 1,-1 1-1,1-1 1,0 1 0,0 0-1,-1 0 1,1 0 0,0 0-1,0 1 1,-1-1 0,5 2-1,17 11-17,-1 1 1,32 25-1,-52-37-44,1-1 0,-1 1-1,1-1 1,-1 1 0,1-1 0,0 0 0,-1 0 0,1-1-1,0 1 1,0-1 0,0 0 0,-1 0 0,1 0-1,7-2 1,-5 1 7,0 1 0,0 0 0,0 0 0,0 0 1,0 1-1,7 1 0,41 20 85,-41-16-78,1 0 0,0-1 0,20 5 0,-7-6 3,0-1 0,51-2 0,-51-2-5,0 2 0,-1 0-1,32 7 1,44 20-3,-61-15-1,46 7 0,9-6 11,98 1-1,-172-12-21,-1 0 0,0 1 0,0 0 0,29 12 0,41 9-2,-85-24 2,0-1-1,0 1 1,1-1-1,-1-1 0,0 1 1,0-1-1,0 0 1,0 0-1,0-1 1,0 0-1,0 0 0,0 0 1,-1-1-1,1 0 1,-1 0-1,0 0 0,0 0 1,0-1-1,0 0 1,7-8-1,41-27-5,-38 34 11,0 0 0,0 1-1,0 0 1,0 1-1,1 1 1,-1 0-1,1 1 1,22 2 0,26-4-5,-33-1 0,42-12-1,-47 10 11,-1 0-1,45-3 1,-61 9-11,0 0 0,1 0 0,-1 1 0,1 1 0,-1 0 0,0 0 0,0 0 0,0 1 0,0 1 0,0-1 0,11 7 0,-2 2 0,0-2 0,1-1-1,1 0 1,0-1 0,0-1 0,0-1 0,1-1 0,0-1-1,0 0 1,22 0 0,23-2-119,-64 9-274,-4 56 370,0-42-9,2-1 1,0 1 0,1 0-1,2 0 1,8 35 0,8-111 145,42-79 0,-48 107-74,2 1 1,0 0 0,2 1-1,37-38 1,-20 23-42,-32 34 2,-1 0 0,1 0 0,0 0-1,0 0 1,1 0 0,-1 0 0,0 1-1,0-1 1,1 1 0,-1 0 0,1 0-1,-1-1 1,1 2 0,0-1 0,5-1-1,-7 2-2,1 1 1,-1-1-1,0 1 0,1-1 0,-1 1 0,1-1 0,-1 1 0,0 0 1,1 0-1,-1 0 0,0 0 0,0 0 0,0 0 0,0 0 0,0 0 0,0 0 1,0 1-1,0-1 0,0 0 0,0 1 0,-1-1 0,1 0 0,-1 1 1,1-1-1,-1 1 0,1-1 0,-1 1 0,0-1 0,0 3 0,9 43-22,-3-1-1,-2 2 0,-2-1 1,-4 53-1,0-14 27,2-115 51,1 0 0,1 1 1,2-1-1,11-46 0,-13 67-49,1 0-1,0 0 1,1 0 0,0 0-1,0 0 1,1 1-1,0-1 1,10-10-1,-11 14-1,1 0 0,-1 0-1,1 1 1,0-1 0,0 1-1,0 1 1,0-1 0,0 1-1,0-1 1,1 2 0,-1-1-1,1 1 1,-1-1 0,11 0-1,-15 3-3,0-1 0,0 0 0,0 0 0,0 1 0,0-1-1,-1 0 1,1 1 0,0-1 0,0 1 0,0-1 0,-1 1 0,1-1-1,0 1 1,-1 0 0,1-1 0,-1 1 0,1 0 0,0-1 0,-1 1-1,0 0 1,1 0 0,-1 0 0,1-1 0,-1 1 0,0 0 0,0 0-1,1 0 1,-1 0 0,0 1 0,5 32-60,-4-30 54,2 57-25,-7 83 1,0-21 11,4-155 38,-1-1 0,-2 0 0,-1 1 0,-1 0 0,-2-1 0,-2 2 0,0-1 0,-2 2 0,-30-58 0,40 141-130,2 24 52,-5-66-159,0-17 36,-2-22 117,17-56 120,-9 76-39,0 1 1,0 0-1,0 0 0,1 0 1,-1 0-1,2 1 0,-1-1 0,1 1 1,6-8-1,-9 13-13,-1 0 0,1 0 1,0 0-1,-1 0 0,1 0 1,0 1-1,0-1 0,-1 0 1,1 1-1,0-1 0,0 1 0,0-1 1,0 1-1,0-1 0,0 1 1,0-1-1,0 1 0,0 0 1,0 0-1,0 0 0,0-1 0,0 1 1,0 0-1,0 0 0,0 0 1,0 1-1,0-1 0,1 0 1,-1 0-1,0 0 0,0 1 0,0-1 1,0 1-1,0-1 0,-1 1 1,1-1-1,0 1 0,0-1 1,0 1-1,0 0 0,-1-1 0,1 1 1,0 0-1,0 0 0,-1 0 1,1 0-1,-1 0 0,1-1 1,-1 1-1,1 0 0,-1 0 0,1 2 1,3 4-27,-1 1 1,0 0 0,-1 0 0,1 0-1,0 10 1,1 26 20,-1 1 0,-6 60 1,1-49 49,-1 11 20,1-54 11,1-45-19,1 27-55,-6-94 185,6 93-188,-1 0-1,0 1 1,0-1 0,-1 1 0,1-1-1,-1 1 1,0-1 0,-1 1 0,1 0-1,-1 0 1,0 0 0,-1 1-1,1-1 1,-8-7 0,11 12-6,0 0 1,0 0-1,-1 0 1,1-1 0,0 1-1,0 0 1,0 0-1,0 0 1,-1 0-1,1 0 1,0 0-1,0-1 1,0 1-1,-1 0 1,1 0-1,0 0 1,0 0-1,-1 0 1,1 0-1,0 0 1,0 0-1,0 0 1,-1 0 0,1 0-1,0 0 1,0 0-1,-1 0 1,1 0-1,0 0 1,0 0-1,0 1 1,-1-1-1,1 0 1,0 0-1,0 0 1,0 0-1,-1 0 1,1 0-1,0 1 1,0-1 0,0 0-1,-1 12-39,2-11 51,-1 0 0,0 1-1,1-1 1,-1 0 0,1 0-1,-1 0 1,1 0 0,0 0-1,-1 0 1,1 0 0,0 0-1,0 0 1,0 0 0,0 0-1,0 0 1,0 0 0,0-1-1,0 1 1,0 0 0,0-1-1,0 1 1,0-1 0,0 1-1,1-1 1,1 1-1,-1-1-4,1 0-1,-1 1 1,0-1-1,0 1 1,0 0-1,0-1 1,1 1-1,-1 0 1,0 0-1,-1 1 1,1-1-1,0 0 1,0 0-1,0 1 1,1 2-1,23 14 9,-8-14-10,-15-3-85,-12 1 38,3-1 53,1 1 0,-1 0 1,0 0-1,1 0 0,-1 1 1,1 0-1,0 0 0,0 0 0,0 1 1,0 0-1,1 0 0,-1 0 1,1 0-1,0 1 0,0-1 1,1 1-1,-1 0 0,1 0 1,-3 7-1,5-9 0,0-3-1,1 1 0,-1 0 0,1 0 0,-1 0 0,1 0 0,-1 0 0,0 0 0,1-1 0,-1 1 0,0 0 0,0 0 0,1-1 0,-1 1 0,0-1 1,0 1-1,0-1 0,0 1 0,0-1 0,0 1 0,0-1 0,0 0 0,0 1 0,0-1 0,0 0 0,0 0 0,0 0 0,0 0 0,0 0 0,-2 0 0,1-1 0,0 0 1,1-1 0,-1 1-1,0 0 1,1-1-1,-1 1 1,1-1 0,-1 1-1,1-1 1,0 0-1,-1 0 1,1 1 0,-1-5-1,-5-9 8,0-1 0,-7-30 0,13 42-9,-1-4 2,-30-131 49,29 126 10,2-1 0,0 1 0,0-1 0,2 1 0,-1-1 0,2 1 0,0 0 1,5-20-1,-7 33-61,0-1 0,0 1-1,0-1 1,0 1 0,0-1 0,0 1 0,0-1 0,0 1 0,1 0 0,-1-1 0,0 1 0,0-1 0,0 1 0,1-1 0,-1 1 0,0 0 0,0-1 0,1 1 0,-1 0 0,0-1 0,1 1 0,-1 0 0,1-1-1,-1 1 1,0 0 0,1 0 0,-1 0 0,1-1 0,-1 1 0,1 0 0,-1 0 0,0 0 0,2 0 0,7 13-41,2 25-28,17 95 12,-15-80 55,-2 0-1,-2 1 1,1 65-1,-13-97-32,2-22 34,1 0 0,0 0 0,-1 0 0,1 0-1,0 0 1,0 0 0,-1 0 0,1 0 0,0 0-1,-1 0 1,1 0 0,0 0 0,0 0 0,-1 0-1,1 0 1,0 0 0,-1 0 0,1 0 0,0 0 0,0 0-1,-1-1 1,1 1 0,0 0 0,0 0 0,-1 0-1,1 0 1,0-1 0,0 1 0,0 0 0,-1 0-1,1-1 1,0 1 0,0 0 0,0 0 0,0-1-1,-1 1 1,-16-36 21,-1-17 6,-10-62-1,24 96-18,1-1-1,1 1 0,1 0 1,0-1-1,2 0 1,0 1-1,4-20 0,-3 31-9,1 1 0,-1 0 0,1-1 0,1 1 1,-1 0-1,1 1 0,1-1 0,-1 1 0,1 0 0,0 0 0,7-7 0,-10 11-4,0 1 0,-1-1 1,1 1-1,0-1 0,0 1 0,0 0 1,0 0-1,0 0 0,0 0 1,0 0-1,0 0 0,1 0 0,-1 1 1,0-1-1,0 1 0,1 0 0,-1 0 1,0-1-1,1 2 0,-1-1 1,0 0-1,0 0 0,1 1 0,-1-1 1,0 1-1,0 0 0,1-1 0,-1 1 1,0 0-1,0 0 0,0 1 1,0-1-1,-1 0 0,1 1 0,0-1 1,0 1-1,-1-1 0,1 1 0,-1 0 1,1 0-1,1 3 0,3 4-19,0 0-1,-1 1 0,0 0 1,-1 1-1,0-1 1,0 1-1,3 16 0,10 84-62,-10-58 64,11 53 1,-7-50 26,-2 1 0,1 76 0,-9-133-3,-1 0-1,0 0 1,0 0-1,0 0 0,0 0 1,0 0-1,0 0 0,0 1 1,0-1-1,0 0 1,0 0-1,0 0 0,0 0 1,0 0-1,0 1 0,0-1 1,0 0-1,0 0 1,0 0-1,0 0 0,0 0 1,0 0-1,0 1 0,0-1 1,0 0-1,0 0 1,0 0-1,0 0 0,0 0 1,0 0-1,-1 1 0,1-1 1,0 0-1,0 0 0,0 0 1,0 0-1,0 0 1,0 0-1,0 0 0,0 0 1,-1 0-1,1 0 0,0 0 1,0 1-1,0-1 1,0 0-1,0 0 0,0 0 1,-1 0-1,1 0 0,0 0 1,0 0-1,0 0 1,0 0-1,0 0 0,-1 0 1,1 0-1,0 0 0,0-1 1,0 1-1,0 0 0,-1 0 1,-8-10 9,-6-18 49,5 0 5,2-1-1,-8-40 0,15 59-54,0-1 0,0 1 0,1 0 1,0-1-1,1 1 0,0 0 1,1 0-1,0-1 0,0 1 1,5-13-1,-6 21-18,0 1 1,0-1 0,0 0-1,0 0 1,1 0-1,-1 1 1,0-1 0,1 1-1,-1-1 1,1 1-1,-1 0 1,1-1 0,0 1-1,0 0 1,-1 0-1,1 0 1,0 0 0,0 1-1,0-1 1,0 0-1,0 1 1,0-1 0,0 1-1,0 0 1,0 0-1,0 0 1,0 0-1,1 0 1,-1 0 0,0 0-1,0 1 1,0-1-1,0 1 1,0-1 0,0 1-1,2 1 1,-3 1-4,0-1 0,0 1 0,0 0-1,0 0 1,0 0 0,-1 0 0,1 0 0,-1 0 0,0 0 0,0 0 0,0 0 0,0 0 0,0 0-1,-1 0 1,0 3 0,-1 9-23,0 14 1,0 0-1,-8 30 0,7-48 30,0 1-1,0-2 1,-1 1-1,-1 0 1,0-1-1,0 1 1,-1-2 0,-9 13-1,15-21 6,-1 0 0,0 0 1,1-1-1,-1 1 0,0-1 0,0 1 0,0 0 0,1-1 1,-1 1-1,0-1 0,0 0 0,0 1 0,0-1 0,0 0 1,0 1-1,0-1 0,0 0 0,0 0 0,0 0 0,0 0 1,0 0-1,0 0 0,0 0 0,0 0 0,0-1 0,0 1 1,0 0-1,0-1 0,0 1 0,0 0 0,1-1 0,-1 1 1,0-1-1,0 1 0,0-1 0,0 0 0,1 1 0,-1-1 1,0 0-1,0-1 0,-28-33 12,27 31-9,-14-26 67,1 0 0,1-2 1,2 1-1,1-2 1,2 1-1,-8-48 0,3 16-62,4 15-3,6 30-42,1 1 1,-2-1-1,0 1 0,-16-34 1,21 51 34,0 1 0,0 0 0,-1 0 0,1 0 1,0 0-1,0 0 0,0-1 0,0 1 0,0 0 0,-1 0 0,1 0 1,0 0-1,0 0 0,0 0 0,0 0 0,-1 0 0,1-1 0,0 1 1,0 0-1,0 0 0,-1 0 0,1 0 0,0 0 0,0 0 1,0 0-1,-1 0 0,1 0 0,0 0 0,0 0 0,0 0 0,-1 1 1,1-1-1,0 0 0,0 0 0,0 0 0,0 0 0,-1 0 1,1 0-1,0 0 0,0 0 0,0 1 0,0-1 0,0 0 0,-1 0 1,1 0-1,0 0 0,0 0 0,0 1 0,0-1 0,0 0 0,0 0 1,0 0-1,0 1 0,0-1 0,0 0 0,-1 0 0,1 0 1,0 1-1,0-1 0,0 0 0,0 0 0,0 0 0,0 1 0,1-1 1,-1 0-1,0 0 0,0 0 0,0 0 0,0 1 0,-3 14-16,1 50-7,7 69 1,-1-88 14,-3 1 0,-1 0 0,-12 87 0,12-133 9,0 0 0,0-1 0,0 1 0,0 0 0,0-1 0,0 1 0,0 0 0,-1-1 0,1 1 0,0 0 0,0-1 0,0 1 0,-1 0-1,1-1 1,0 1 0,-1 0 0,1-1 0,-1 1 0,1-1 0,-1 1 0,1-1 0,-1 1 0,1-1 0,-1 1 0,1-1 0,-1 0 0,0 1-1,-10-14-30,-5-33 24,-19-201 48,26 158-46,-34-138 1,32 198-39,4 21-20,3 20-43,6 67-3,3 0-1,22 116 1,-3-34 141,-13-70 72,-13-86-45,-5-11-23,-4-13 15,-9-26-32,1-1 0,2-1 1,2-1-1,3-1 0,1 0 1,-5-66-1,12 64-186,0 27-24,2 0 0,1 0 0,1 0 0,5-38 0,-2 60 76,3 11 70,2 14 11,131 587 799,-109-465-557,-27-233-186,-5 52-19,-9-95 117,9 117-116,-1 1-1,0-1 1,-1 1 0,0 0 0,-1 0-1,0 0 1,-9-13 0,14 25-4,0 1 1,0 0-1,0 0 1,0-1-1,0 1 0,0 0 1,0 0-1,0-1 1,-1 1-1,1 0 1,0 0-1,0 0 0,0-1 1,0 1-1,-1 0 1,1 0-1,0 0 0,0 0 1,0-1-1,-1 1 1,1 0-1,0 0 1,0 0-1,-1 0 0,1 0 1,0 0-1,0 0 1,-1 0-1,1 0 1,0 0-1,0-1 0,-1 1 1,1 0-1,0 1 1,0-1-1,-1 0 0,1 0 1,0 0-1,0 0 1,-1 0-1,1 0 1,0 0-1,0 0 0,-1 0 1,1 0-1,0 1 1,0-1-1,0 0 0,-1 0 1,1 1-1,-8 17-21,2 24 23,3 29-5,2-32-12,-11 73 0,12-110 5,0 0 0,-1-1 0,1 1-1,0 0 1,-1-1 0,1 1 0,-1-1-1,1 1 1,-1-1 0,0 1 0,0-1-1,0 1 1,1-1 0,-2 1 0,1-1 0,0 0-1,0 0 1,0 1 0,-3 1 0,3-3 3,0 0 0,0 0 0,0 0 0,0-1 1,0 1-1,0 0 0,0 0 0,0 0 1,0-1-1,1 1 0,-1 0 0,0-1 0,0 1 1,0-1-1,0 1 0,1-1 0,-1 1 0,0-1 1,0 0-1,1 1 0,-1-1 0,0 0 0,1 0 1,-1 0-1,-4-6-3,0 0 1,1 0 0,0 0-1,0-1 1,1 0 0,-3-9-1,-24-108 100,17 64 24,-2 1-1,-35-88 1,28 93-114,10 23-22,-24-43 1,35 73 19,1 1 1,-1-1-1,0 1 1,1 0 0,-1-1-1,0 1 1,0 0 0,0 0-1,0 0 1,0 0 0,0 0-1,0 0 1,-1 0 0,1 0-1,0 0 1,0 0 0,-1 0-1,1 1 1,-1-1-1,-2 0 1,3 1 2,0 1-1,1-1 1,-1 0-1,0 1 0,0-1 1,0 1-1,0-1 1,1 1-1,-1 0 1,0-1-1,0 1 1,1 0-1,-1 0 1,1-1-1,-1 1 1,1 0-1,-1 0 1,1 0-1,-1 0 1,1 0-1,0-1 1,-1 1-1,1 1 0,-3 8 0,1 0 0,0-1 0,0 1-1,1 18 1,5 68 0,22 120 1,0-7 39,-25-187-19,-1-14-4,0 0 1,0 0-1,1 0 1,0 0-1,1 0 1,0 0-1,0 0 0,0 0 1,1-1-1,4 10 1,0-117 56,-1-24-68,-5 0-1,-5 0 1,-22-131 0,25 253-5,1 1 0,0 0 0,0 0 0,-1-1 0,1 1 0,-1 0 1,1 0-1,-1 0 0,1-1 0,-1 1 0,0 0 0,0 0 1,1 0-1,-1 0 0,0 0 0,0 0 0,0 0 0,0 1 0,0-1 1,0 0-1,-1 0 0,1 1 0,-2-2 0,2 2 1,0 0 0,0 0-1,1 0 1,-1 1 0,0-1 0,0 0-1,0 0 1,1 0 0,-1 1-1,0-1 1,0 0 0,1 1 0,-1-1-1,0 1 1,1-1 0,-1 1-1,0-1 1,1 1 0,-1-1 0,1 1-1,-1 0 1,1-1 0,-1 1 0,1 0-1,-1-1 1,1 1 0,0 0-1,0 0 1,-1-1 0,1 1 0,0 0-1,0 0 1,0 0 0,-1-1 0,1 1-1,0 0 1,0 0 0,0 0-1,1-1 1,-1 1 0,0 1 0,1 36-11,1 1 0,11 60 1,2 24-4,10 132 22,-25-249-8,1-4 0,-1 1-1,1-1 0,-1 1 1,0-1-1,0 1 0,0-1 1,-1 1-1,1-1 0,0 1 1,-1-1-1,0 1 0,1-1 1,-3 5-1,-19-51-68,-96-341 121,118 383-51,-1 0 0,1 1 0,-1-1 0,1 0 1,-1 1-1,0-1 0,1 0 0,-1 1 0,0-1 1,0 0-1,0 1 0,0 0 0,0-1 1,-1 1-1,1 0 0,0-1 0,-1 1 0,1 0 1,-1 0-1,1 0 0,-1 0 0,1 0 0,-1 1 1,0-1-1,1 0 0,-1 1 0,0-1 0,0 1 1,0 0-1,1-1 0,-1 1 0,0 0 1,0 0-1,0 0 0,-1 1 0,0 0-1,1 0 0,0 0 0,0 0 0,-1 1 0,1-1 0,0 1 0,0 0-1,0-1 1,1 1 0,-1 0 0,0 0 0,1 0 0,-1 1 0,1-1 0,0 0 0,0 0 0,-1 1 0,2-1-1,-1 1 1,0-1 0,0 1 0,1-1 0,-1 1 0,1 3 0,-5 64 7,5 71 0,1-61-4,-4-60-72,-2-26-37,-4-35 12,6-56 51,2 37 103,-2 0-1,-2 1 1,-4-1-1,-16-60 1,24 116-72,0 1-1,0 0 1,0 0 0,0 0 0,-1 0 0,0 0 0,1 0 0,-1 0 0,0 1 0,0-1 0,-1 0 0,1 1 0,-3-2 0,5 3 8,-1 1 0,1 0 0,-1 0 0,1 0 0,0-1 0,-1 1 0,1 0 0,-1 0 0,1 0 0,-1 0 0,1 0 0,0 0 0,-1 0 0,1 0 0,-1 0 0,1 0 0,-1 0 0,1 0 0,0 0 0,-1 1 0,1-1 0,-1 0 0,1 0 0,0 0 0,-1 1 0,1-1 0,-1 0 0,1 0 0,0 1 0,-1-1 0,1 0 0,0 1 0,-1 0 0,-8 29-34,5 18 45,1-1 1,3 1-1,2 0 0,2 0 1,18 80-1,0-57 48,-22-70-55,0-1 0,0 0 1,0 0-1,0 0 0,0 0 1,0 1-1,0-1 1,0 0-1,0 0 0,0 0 1,0 0-1,0 0 1,0 1-1,0-1 0,0 0 1,0 0-1,0 0 1,1 0-1,-1 0 0,0 1 1,0-1-1,0 0 0,0 0 1,0 0-1,0 0 1,0 0-1,1 0 0,-1 0 1,0 0-1,0 0 1,0 1-1,0-1 0,0 0 1,1 0-1,-1 0 0,0 0 1,0 0-1,0 0 1,0 0-1,1 0 0,-1 0 1,0 0-1,0 0 1,0 0-1,0 0 0,1 0 1,-1 0-1,0-1 1,0 1-1,0 0 0,0 0 1,0 0-1,0 0 0,1 0 1,-1 0-1,0 0 1,0 0-1,0 0 0,0-1 1,0 1-1,0 0 1,0 0-1,1 0 0,-1 0 1,6-11 6,4-233 67,-7 194-45,7-53 214,-2 87-60,1 22-110,5 30-110,7 121-191,22 204 267,-42-346-28,-1-5-3,0 0 0,1-1 0,0 1-1,1 0 1,0-1 0,0 1 0,1-1-1,6 14 1,-12-30-16,1 0 1,0 0-1,1 0 0,-1 0 1,0-11-1,-3-16-17,-17-74 8,14 56 19,-3 0 1,-3 1 0,-1 0 0,-35-77-1,49 126-5,0 0 0,1 0 0,-1 0 0,0 0 0,0 0 0,0 1 0,0-1 0,0 0 0,0 1 0,-1-1-1,1 1 1,-1-1 0,1 1 0,-1 0 0,1-1 0,-1 1 0,0 0 0,1 0 0,-1 0 0,0 0 0,0 1 0,0-1 0,0 0 0,-3 0-1,4 2 1,-1 0 1,0 0-1,0-1 0,0 1 0,1 1 0,-1-1 0,0 0 0,1 0 0,-1 1 0,1-1 0,-1 0 0,1 1 0,0 0 0,0-1 0,0 1 0,0 0 0,0-1 0,0 1 0,-1 3 0,-5 12-5,0 1 1,2 0-1,-7 33 1,3 18 9,0 72 0,-3 29 3,12-168-6,0 1 0,-1-1 1,1 0-1,0 0 0,-1 0 0,0 0 0,1 0 1,-1 0-1,0 0 0,0 0 0,0 0 0,0 0 1,0 0-1,-1-1 0,1 1 0,0 0 0,-1-1 1,1 1-1,-4 1 0,3-2 0,1-1 1,-1 0-1,1 0 1,-1 0-1,1 0 1,-1 0-1,1 0 1,-1 0-1,1 0 0,-1-1 1,1 1-1,-1 0 1,1-1-1,-1 0 1,1 1-1,0-1 1,-1 0-1,1 1 0,0-1 1,0 0-1,0 0 1,-1 0-1,1 0 1,0-1-1,0 1 1,0 0-1,1 0 0,-3-3 1,-38-53 1,32 42 2,-2 0 0,0 0-1,0 2 1,-1-1 0,-26-21-1,-116-66 44,8 5-13,145 95-33,0 0 0,0 1 1,0-1-1,0 0 0,0 0 0,0 1 1,-1-1-1,1 0 0,0 1 0,0-1 1,-1 1-1,1 0 0,0-1 0,-1 1 1,1 0-1,0 0 0,-1 0 0,1 0 1,0 0-1,-1 0 0,1 0 0,0 0 1,-1 0-1,1 1 0,0-1 0,0 1 0,-1-1 1,1 1-1,-2 0 0,2 1 1,-1 0 0,0 0 0,0 0 0,1 0 0,0 0 0,-1 0 0,1 1 0,0-1-1,0 0 1,0 1 0,0-1 0,1 1 0,-1-1 0,0 5 0,0-3-1,0 1 0,1 0 0,-1-1 0,1 1 0,0-1 0,1 1 0,-1 0 0,1-1-1,0 1 1,0-1 0,0 1 0,0-1 0,1 0 0,0 1 0,0-1 0,0 0 0,1 0 0,-1 0 0,4 3 0,-1-4-20,0 0 1,0 0-1,0-1 0,1 0 1,-1 0-1,1 0 0,0-1 1,-1 1-1,1-2 0,0 1 1,0 0-1,9-2 0,81-8-147,-41 3 85,18 4 7,50-3 91,-113 4-40,0-1 0,1 0-1,-1 0 1,0-1 0,-1 0-1,1-1 1,0 0 0,-1-1-1,9-6 1,-16 10 3,-1 0-1,1 0 1,-1 0-1,1 0 1,-1-1-1,0 1 1,1 0-1,-1-1 1,0 1-1,0-1 1,0 0-1,0 1 1,0-1 0,-1 0-1,1 0 1,0 1-1,-1-1 1,1 0-1,-1 0 1,0 0-1,0 0 1,0 1-1,0-1 1,0 0-1,0 0 1,0 0-1,0 0 1,-1 0 0,1 0-1,-1 1 1,1-1-1,-1 0 1,0 0-1,0 1 1,0-1-1,1 0 1,-2 1-1,1-1 1,0 1-1,0-1 1,0 1-1,-1 0 1,-1-2-1,-8-7 90,1 0 0,-1 1-1,-1 0 1,-16-9-1,3 4 49,0 0 0,-2 2 0,0 1 0,-41-11 0,-121-20 20,20 5-114,-257-70 32,415 104-46,0 0 0,0 1 0,0 1 0,0 0 0,0 0 0,0 1 0,-1 0 0,1 1 0,0 0 0,0 1 0,-12 4 0,21-6 2,1 0-1,0 1 1,0-1-1,0 1 1,-1 0-1,1-1 1,0 1-1,0 0 0,0-1 1,0 1-1,0 0 1,0 0-1,0 0 1,1 0-1,-1 0 0,0 0 1,0 0-1,1 0 1,-1 0-1,1 1 1,-1-1-1,1 0 0,-1 0 1,1 0-1,0 1 1,-1-1-1,1 0 1,0 1-1,0-1 0,0 0 1,0 0-1,0 1 1,0-1-1,1 0 1,-1 1-1,0-1 1,1 0-1,-1 0 0,1 0 1,-1 1-1,1-1 1,-1 0-1,1 0 1,0 0-1,0 0 0,0 1 1,3 2 13,0 1 1,-1-1-1,2 0 1,-1-1 0,0 1-1,1-1 1,-1 0-1,1 0 1,7 3-1,4 0-22,0 0 0,1-2-1,0 0 1,0 0-1,0-2 1,1 0 0,17-1-1,122-12-154,-126 6 130,0 1 0,1 2 0,-1 1 0,1 2 0,-1 1 0,44 8 0,-29 5 14,0 1 0,49 26 0,30 11 7,-103-44-1,7 2-1,61 14 0,-72-25-26,-22-10-30,-28-11 31,-135-27 169,-12-4-102,-142-75-28,263 108-4,0 2 0,-1 3-1,-1 2 1,-103-6 0,101 8 162,104 12 104,1-2 1,79-10-1,-72 4-389,0 2 1,87 5-1,-72 9 11,0 2-1,72 25 1,124 53 7,-154-51 137,-100-37-33,49 17 184,-1 3 1,61 34-1,-115-56-185,1 0 1,-1 1-1,0-1 1,0 1-1,0 0 0,0-1 1,0 1-1,0 0 0,0 0 1,0 0-1,0-1 1,0 1-1,0 0 0,0 0 1,0 0-1,-1 1 0,1-1 1,0 1-1,-18 1-63,-38-14-4,-334-114 36,164 52 15,136 49 9,-160-21 0,174 35 15,0-3-1,1-4 1,-99-34-1,125 29 3,31 14-4,-1 0 0,0 1 0,-35-8-1,52 15-1,0-1-1,0 1 0,0 0 0,1-1 0,-1 1 0,0 0 0,0 0 0,0 0 0,0 0 0,0 0 0,0 0 1,1 0-1,-1 0 0,0 0 0,0 0 0,0 0 0,0 1 0,0-1 0,1 0 0,-1 1 0,0-1 0,0 0 1,0 1-1,1-1 0,-1 1 0,0 0 0,1 0 10,0 0 0,0 0 0,0 0 0,0 0 1,1 0-1,-1 0 0,0 0 0,1 0 0,-1 0 0,1 0 0,-1-1 0,1 1 1,0 0-1,-1 0 0,1 0 0,0-1 0,1 2 0,39 32 314,-19-22-333,1-1 1,-1-1 0,2-1 0,-1-1-1,30 6 1,125 14-333,-128-23 273,0 2 0,-1 3 0,67 21 0,-61-7 9,-2 3 0,0 1 0,-2 3 0,-1 2 0,-2 3-1,-1 1 1,42 45 0,-85-79 35,0 1 0,0 0 0,-1-1 0,0 1 0,1 0 0,-2 1 0,1-1 0,0 0 0,-1 1-1,4 9 1,-6-13 10,0 0-1,0 0 0,0 0 0,0 0 0,0 0 1,0 0-1,0 0 0,0 0 0,-1 0 1,1 0-1,0 0 0,0 1 0,-1-1 0,1 0 1,-1-1-1,1 1 0,-1 0 0,0 0 0,1 0 1,-2 1-1,0 0 0,-1 0 0,1 0 0,-1-1 1,1 1-1,-1-1 0,1 0 0,-1 1 0,0-1 1,0 0-1,-4 0 0,-22 5 35,-1-1 0,1-1-1,-1-2 1,1-2 0,-1 0 0,-40-6-1,-179-42 36,207 39-57,-99-23 5,-290-60 26,306 71 47,-186-7 0,275 28-53,3-1 52,0 0 0,-55-10 0,132 6 844,59 20-924,-1 5 1,125 41 0,81 18-527,-32-35 288,24 4 351,-220-31 52,132 46 0,-144-37-84,-25-7-64,2-2 1,0-3-1,1-1 0,72 10 0,-118-23-21,1 1 0,0-1-1,-1 0 1,1 0 0,-1 0-1,1 1 1,0-1 0,-1 0-1,1 0 1,0 0 0,-1 0-1,1 0 1,0 0 0,-1 0 0,1 0-1,0-1 1,-1 1 0,1 0-1,-1 0 1,1 0 0,0-1-1,-1 1 1,1 0 0,-1-1-1,1 1 1,-1 0 0,1-1-1,-1 1 1,1-1 0,-1 1 0,1-1-1,-1 1 1,1-1 0,-1 1-1,0-1 1,1 1 0,-1-1-1,0 1 1,0-1 0,1 0-1,-1 1 1,0-1 0,0 0-1,0 1 1,0-1 0,0 0 0,0 1-1,0-1 1,0 0 0,0 1-1,0-1 1,0 0 0,0 1-1,0-1 1,-1 1 0,1-1-1,0 0 1,0 1 0,-1-1-1,0 0 1,0-2-12,-1 1 0,1-1-1,-1 0 1,0 1 0,0-1 0,0 1 0,0 0-1,0 0 1,-1 0 0,1 0 0,-1 0-1,-3-2 1,-8 0-7,1 0 0,0 1 1,-1 0-1,1 1 0,-1 1 0,0 0 0,-15 1 0,-104 11-61,110-8 66,-52 5 6,0-3 0,-1-3 0,1-3 0,-136-21-1,-169-68 20,75 15 144,292 72-128,6 2 4,0 0 0,-1-1-1,1 0 1,0-1 0,1 1-1,-13-7 1,19 9-22,0 0 0,-1-1 0,1 1 0,0 0 0,-1 0 0,1-1 0,0 1-1,0 0 1,-1-1 0,1 1 0,0 0 0,0-1 0,0 1 0,-1 0 0,1-1 0,0 1 0,0-1 0,0 1 0,0 0 0,0-1 0,0 1 0,0-1 0,0 1 0,0-1 0,0 1 0,0 0 0,0-1 0,0 1-1,0-1 1,0 1 0,0 0 0,0-1 0,1 1 0,-1-1 0,0 1 0,0 0 0,0-1 0,1 1 0,-1 0 0,0-1 0,0 1 0,1 0 0,-1 0 0,0-1 0,1 1 0,-1 0 0,0 0 0,1-1-1,-1 1 1,0 0 0,1 0 0,-1 0 0,1 0 0,-1 0 0,0-1 0,1 1 0,25-11 75,-25 11-77,15-5 0,-1 1 0,1 1 0,0 0 0,0 2 0,0-1 0,1 2 0,-1 0 1,25 4-1,16 6-10,60 17 0,-40-8 12,333 39-26,-212-37-62,-113-6 71,150 47 0,-104-24 7,-127-37 3,10 3 3,0 0 1,1-2-1,16 2 1,-28-4-5,-1 1 1,1-1-1,0 0 0,-1 0 0,1-1 1,-1 1-1,1 0 0,0-1 0,-1 1 1,1-1-1,-1 0 0,0 0 0,1 0 1,-1 0-1,0-1 0,1 1 0,-1 0 1,0-1-1,0 0 0,0 1 0,0-1 1,-1 0-1,1 0 0,0 0 0,1-3 1,-3 4-4,1 0 0,-1-1-1,0 1 1,0-1 0,0 1 0,1 0 0,-1-1 0,0 1 0,-1-1 0,1 1 0,0-1 0,0 1 0,-1 0 0,1-1 0,0 1 0,-1 0 0,0-1 0,1 1 0,-1 0 0,0 0 0,1-1 0,-1 1 0,0 0 0,0 0 0,0 0 0,0 0 0,0 0 0,0 0 0,-1 0 0,1 1 0,0-1 0,0 0 0,-1 1 0,1-1 0,-2 0 0,-51-20-69,13 12 47,-2 3 0,-80-3 1,82 8 6,0-1 0,1-3 1,-75-17-1,-123-73 52,46 17 3,340 97 480,-73 0-514,-1 4 1,85 37 0,135 79-115,-269-126 89,11 5-69,0 2 1,-2 2 0,49 40 0,-63-46 55,-1 2 0,-1 1 0,-1 0 0,-1 1 0,0 1 0,21 37-1,-35-54 24,0 0 0,0 0 0,0 0 0,-1 0 0,0 0 0,1 0 0,-1 0 0,-1 0-1,1 1 1,-1-1 0,1 8 0,-2-10 9,1-1 1,-1 1-1,0-1 0,1 1 1,-1-1-1,0 1 0,0-1 0,0 1 1,0-1-1,0 0 0,0 0 1,0 0-1,0 1 0,0-1 0,-1 0 1,1 0-1,-1-1 0,1 1 1,0 0-1,-1 0 0,1-1 1,-1 1-1,0-1 0,1 1 0,-1-1 1,1 0-1,-1 1 0,0-1 1,1 0-1,-1 0 0,0 0 0,1 0 1,-4-1-1,-15-1 31,0-2 1,-1 0-1,1 0 0,1-2 0,-1-1 1,1 0-1,-19-11 0,-42-14 31,-280-54-55,184 50-2,159 32 6,-168-32 0,161 33 9,0 1-1,0 1 1,0 1 0,0 1 0,-39 7-1,62-8-9,1 0 0,0 0-1,0 0 1,-1 0 0,1 0-1,0 0 1,-1 0 0,1 0-1,0 0 1,-1 0-1,1 0 1,0 0 0,-1 0-1,1 0 1,0 1 0,0-1-1,-1 0 1,1 0-1,0 0 1,-1 0 0,1 1-1,0-1 1,0 0 0,0 0-1,-1 0 1,1 1 0,0-1-1,0 0 1,0 1-1,0-1 1,-1 0 0,1 0-1,0 1 1,0-1 0,0 0-1,0 1 1,0-1 0,0 0-1,0 1 1,0-1-1,0 0 1,0 0 0,0 1-1,0 0 1,14 11 138,21 6 6,-7-10-210,0-2 1,0-1 0,0-1-1,31 0 1,-22-2-109,60 12-1,-79-10 149,37 9-33,56 20-1,-98-28 59,0 0 0,0 1-1,0 0 1,-1 1 0,0 1-1,0 0 1,0 0 0,-1 1-1,16 17 1,-27-26-5,0 0 0,0 1 0,0-1 0,0 0 0,0 0 0,0 0 0,0 0 0,0 0 0,1 0 0,-1 1 0,0-1 0,0 0 0,0 0 0,0 0 0,0 0 0,0 0 0,0 1 0,0-1 0,0 0 0,0 0 0,0 0 0,0 0 0,0 0 0,-1 0 0,1 1 0,0-1-1,0 0 1,0 0 0,0 0 0,0 0 0,0 0 0,0 0 0,0 1 0,0-1 0,0 0 0,0 0 0,-1 0 0,1 0 0,0 0 0,0 0 0,0 0 0,0 0 0,0 0 0,0 0 0,0 0 0,-1 0 0,1 1 0,0-1 0,0 0 0,0 0 0,0 0 0,0 0 0,-1 0 0,1 0 0,0 0 0,0 0 0,0 0 0,-16 1-29,-14-4 7,-20-8 21,-295-77 191,188 44-149,-249-37 1,192 47-25,-149-27 33,322 53-46,-75-5-1,103 12 7,0 1 0,0 1-1,0 0 1,0 0 0,0 1 0,1 1 0,-1 0 0,1 1 0,-23 10 0,23-4 110,25-8-121,37-10-113,-34 6 123,17 0-5,62 6-1,-7 0 24,-20-5-3,-14 0-23,1 1 1,0 3 0,84 16-1,-124-15-5,0 0-1,0 2 0,22 10 0,-33-14-8,1 1 0,-1-1 0,0 1 0,0-1 0,0 1 0,0 1 0,0-1 0,-1 0 0,1 1 0,-1 0 0,0 0 0,0 0 0,-1 0-1,1 0 1,2 6 0,-5-9 11,0 0-1,0 0 0,0 0 0,-1 0 1,1 0-1,0 0 0,0-1 0,-1 1 0,1 0 1,0 0-1,-1 0 0,1 0 0,-1-1 0,1 1 1,-1 0-1,0 0 0,1-1 0,-1 1 1,0 0-1,1-1 0,-1 1 0,0-1 0,0 1 1,1-1-1,-1 1 0,0-1 0,0 0 0,0 1 1,0-1-1,0 0 0,0 0 0,0 1 0,1-1 1,-1 0-1,0 0 0,0 0 0,-2-1 1,-41 4 40,42-3-37,-441-34 120,357 25-112,-205-36 12,36 5 141,171 27-38,-63-7 10,132 19-122,-1 1-1,1 0 1,0 1 0,-1 1-1,1 0 1,0 1 0,-17 6 0,18 0 170,20-3-2,24-1-7,61-17-65,-66 7-101,45-3 1,189 21-181,-80-2 174,103-11-129,-296 1 86,-1 1 0,1 1 0,1 0 0,-1 1 0,0 1 0,1 0 0,0 0 0,-18 11 0,13-6 57,-1-2 1,0 0 0,-24 6 0,7-9-4,1-1 1,0-2 0,-1-1-1,-66-8 1,67 4-10,-1 1-1,1 1 1,-1 2 0,-55 8 0,78-5 7,-1 1 1,1 0 0,-24 12-1,29-12 11,0 0 0,-1-1 0,1-1 0,-1 1 0,0-1-1,0-1 1,-1 0 0,-15 2 0,17-4 386,18-12-368,-5 3-40,-1 1 0,0-1 0,-1 1 0,0-1 1,0 0-1,-1 0 0,0 0 0,0-1 0,-1 1 0,-1 0 0,0-16 0,-23-14 74,20 29-57,0 0-1,1-1 0,0 1 0,1-1 1,0 0-1,0 1 0,1-1 1,1 0-1,0 1 0,0-1 0,3-11 1,1-17-12,-4 30 1,1 0 1,0 0-1,0 0 0,1 0 0,0 0 0,0 1 1,1-1-1,0 1 0,0 0 0,1 0 0,0 0 1,1 1-1,-1 0 0,10-9 0,-2 4-19,1 1-1,1 0 0,0 1 0,0 0 1,1 2-1,22-10 0,3-11-61,-39 26 70,1 0 1,0 0 0,1 0 0,-1 0-1,1 1 1,-1-1 0,1 1 0,0 0-1,0 0 1,-1 0 0,2 1 0,-1-1-1,0 1 1,0 0 0,0 0 0,0 0-1,1 1 1,-1 0 0,5 0 0,-8 0-3,0 1 1,0 0 0,0 0 0,0-1 0,-1 1-1,1 0 1,0 0 0,0 0 0,-1 0-1,1 0 1,-1 0 0,1 0 0,-1 0 0,1 0-1,-1 1 1,0-1 0,0 0 0,1 0-1,-1 0 1,0 0 0,0 1 0,0-1-1,0 0 1,0 0 0,0 0 0,-1 0 0,1 2-1,-8 34-86,-6-8 52,-24 36-1,3-4 53,40-68 166,13-18-122,0 2 0,26-26 0,-38 45-46,58-46 57,-61 48-71,1 0 0,0-1 0,0 1 0,0 1 0,0-1 0,0 1 0,0-1 0,0 1 0,1 0 0,-1 1 0,0-1 0,1 1 0,-1 0 0,1 0 0,7 1 0,-9 0-4,-1 0 1,1 1-1,0 0 1,0-1-1,-1 1 0,1 0 1,-1 0-1,1 0 1,-1 1-1,0-1 1,0 0-1,0 1 0,0 0 1,0-1-1,-1 1 1,1 0-1,-1 0 0,1 0 1,-1 0-1,0 0 1,-1 0-1,1 0 0,0 0 1,-1 1-1,0-1 1,1 0-1,-2 6 1,2 6-12,-2 1 1,0 0 0,-1-1 0,-4 21-1,-45 135-34,51-169 79,0-38 175,5-154-133,-5 189-67,0 1 1,0-1 0,0 1-1,0-1 1,0 1 0,0 0 0,0-1-1,0 1 1,0-1 0,0 1-1,0 0 1,0-1 0,0 1 0,1-1-1,-1 1 1,0 0 0,0-1-1,0 1 1,1 0 0,-1-1 0,0 1-1,0 0 1,1-1 0,-1 1-1,0 0 1,1-1 0,-1 1 0,0 0-1,1 0 1,-1 0 0,0-1-1,1 1 1,0 0 0,10 9-58,7 19-14,-2 49 33,-9-142-136,-7 54 179,-1 4 17,1-1 0,0 1 0,1 0 1,0 0-1,0 0 0,4-13 0,-4 17-14,0 1 0,1-1 0,0 1 0,0-1 0,0 1 0,0-1-1,0 1 1,0 0 0,0 0 0,1 0 0,-1 0 0,1 1 0,-1-1 0,1 1 0,0-1 0,0 1 0,-1 0-1,1 0 1,5-1 0,-5 1-7,-1 0 0,1-1 0,0 1 0,-1 0 0,1 1 0,0-1 0,0 0 0,0 1 0,-1 0 0,1 0 0,0-1 0,0 2 0,0-1 0,0 0 0,0 1 0,0-1 0,-1 1 0,1 0 0,0 0 0,0 0 0,-1 0 0,1 0 0,-1 1 0,1-1 0,-1 1 0,1-1 0,-1 1 0,0 0 0,0 0 0,0 0 0,0 1 0,3 3 0,9 10-9,-1 1-1,-1 1 1,-1 0 0,0 0 0,-1 1-1,10 27 1,-32-109-13,-16-7 23,-2 2 0,-68-110 0,73 146-20,24 37 7,15 17 6,-13-21 2,0 0 0,0 1 0,0-1 0,1 0 0,-2 1 0,1-1 0,0 1 0,0-1 0,0 1 0,-1 0 0,1-1 0,-1 1 0,1 0 0,-1 0 0,0-1 0,1 1-1,-1 0 1,0 0 0,0-1 0,0 1 0,-1 0 0,1 2 0,-2-3-1,0 1-1,0-1 1,0 1-1,1-1 1,-2 0 0,1 0-1,0 1 1,0-2-1,0 1 1,0 0-1,-1 0 1,1-1-1,0 1 1,-1-1 0,1 0-1,0 0 1,-6 0-1,-20 5 23,25-4-16,1 0 0,-1 0 0,0 0 0,0 0 0,0 0 0,0-1 0,0 0 0,0 0 0,0 1 0,0-2 0,0 1 1,0 0-1,0-1 0,0 1 0,0-1 0,0 0 0,0 0 0,0 0 0,0 0 0,1 0 0,-1-1 0,0 1 0,1-1 0,-1 0 0,1 0 0,-4-4 1,-2-5 5,0 0 0,-1 1 1,0 0-1,-1 1 1,-16-14-1,25 23-6,1 0 0,-1 0 0,1 0-1,-1 0 1,1 0 0,0 0 0,-1 0 0,1 0-1,-1 0 1,1 0 0,-1 0 0,1 0 0,-1 0-1,1 0 1,-1 0 0,1 1 0,0-1 0,-1 0-1,1 0 1,-1 1 0,1-1 0,0 0 0,-1 0-1,1 1 1,0-1 0,-1 1 0,1 1 4,0 1 0,1-1 0,-1 1 1,1-1-1,0 1 0,0-1 0,0 0 0,0 1 1,0-1-1,0 0 0,1 0 0,-1 0 0,1 0 0,-1 0 1,1 0-1,0 0 0,3 2 0,42 34 51,-35-29-37,-6-5-14,0-1 0,1 1 0,-1-1-1,1-1 1,0 1 0,0-1 0,0 0 0,0-1 0,0 1 0,1-2-1,-1 1 1,0-1 0,0 0 0,1 0 0,-1-1 0,0 0 0,13-3 0,-6 0-31,0 0 1,0 0-1,0-2 1,0 0 0,-1 0-1,0-1 1,21-16 0,-23 15 29,1 0 1,0 1 0,1 0 0,0 0 0,0 2 0,0-1 0,0 2 0,1 0 0,0 0 0,0 1 0,0 1-1,0 1 1,19-1 0,-28 2-7,0-1 1,0 1-1,0 0 0,-1 1 0,1-1 0,0 1 0,0 0 1,0 0-1,-1 0 0,1 1 0,7 3 0,-6-1-3,1 1-1,-1 0 0,0 0 1,0 1-1,-1 0 1,8 9-1,-8-9-7,0 0 0,0 1 0,0 0 1,-1 0-1,0 0 0,-1 0 0,6 16 0,-8-21 8,-1 0 0,1 0 0,-1 0 0,0 0 0,0 1 0,0-1 0,0 0 0,0 0 0,0 0 0,-1 0 0,1 1 0,-1-1 0,1 0 0,-1 0 0,0 0 0,0 0 0,0 0 1,0 0-1,0 0 0,0-1 0,0 1 0,-1 0 0,1-1 0,-1 1 0,1 0 0,-1-1 0,0 0 0,0 1 0,1-1 0,-1 0 0,0 0 0,0 0 0,0 0 0,-3 0 0,-13 5 7,-1 0-1,0-2 1,1 0 0,-1-1-1,0-1 1,-29-1 0,20 0 40,0 1 0,-29 6 0,-82 24 47,137-31-79,0 0 1,0-1-1,0 1 0,0-1 1,1 0-1,-1 0 0,0 0 0,0 0 1,0 0-1,0 0 0,0 0 1,0-1-1,0 1 0,1 0 0,-1-1 1,0 0-1,0 1 0,0-1 0,1 0 1,-3-2-1,3 3-2,1 0 0,0-1 0,0 1-1,-1-1 1,1 1 0,0 0 0,0-1 0,0 1 0,0-1-1,0 1 1,0 0 0,-1-1 0,1 1 0,0-1 0,0 1 0,0-1-1,0 1 1,1-1 0,-1 1 0,0 0 0,0-1 0,0 1-1,0-1 1,0 1 0,0-1 0,1 1 0,-1 0 0,0-1-1,1 0 1,20-15 125,12 2-113,0 1-1,2 2 1,-1 2-1,1 0 1,0 3-1,1 0 1,59 0-1,-88 6-29,1 0 0,-1 0 0,0 0 1,0 1-1,0 0 0,0 1 0,0-1 0,0 2 0,0-1 0,0 0 0,0 1 0,-1 1 0,10 5 0,-15-9 6,-1 1 1,1-1 0,-1 0-1,1 1 1,-1-1-1,0 0 1,1 1-1,-1-1 1,1 0-1,-1 1 1,0-1-1,1 1 1,-1-1-1,0 1 1,1-1-1,-1 1 1,0-1-1,0 1 1,1 0-1,-1-1 1,0 1-1,0-1 1,0 1-1,0-1 1,0 1-1,0 0 1,0-1-1,0 1 1,0-1-1,0 1 1,0-1-1,0 1 1,0 0-1,-1-1 1,1 1-1,0-1 1,0 1-1,-1-1 1,1 1 0,0-1-1,-1 1 1,1-1-1,0 1 1,-1-1-1,1 0 1,-1 1-1,1-1 1,-1 1-1,1-1 1,-1 0-1,1 0 1,-1 1-1,1-1 1,-1 0-1,1 0 1,-1 1-1,1-1 1,-1 0-1,0 0 1,1 0-1,-1 0 1,0 0-1,-41 6-139,10-10 135,1-1 0,-1-1 0,1-2 0,-40-15 0,-119-58 32,175 74-19,13 6-2,-18-7 11,0-2 0,-34-23 0,49 30 0,1 0-1,0-1 0,0 1 0,0-1 1,1 0-1,-1 0 0,1 0 1,0 0-1,0 0 0,0-1 0,1 1 1,0-1-1,0 0 0,0 0 0,0 0 1,1 0-1,-2-10 0,3 14-7,0 1 0,0-1 0,0 0 0,1 1-1,-1-1 1,0 1 0,0-1 0,1 1 0,-1-1-1,0 0 1,1 1 0,-1-1 0,1 1 0,-1 0 0,1-1-1,-1 1 1,1-1 0,-1 1 0,1 0 0,-1-1 0,1 1-1,-1 0 1,1 0 0,0-1 0,-1 1 0,1 0 0,-1 0-1,1 0 1,0 0 0,-1 0 0,1 0 0,0 0-1,-1 0 1,1 0 0,0 0 0,-1 0 0,1 0 0,-1 0-1,2 1 1,32 5 20,-28-5-12,35 8 5,0 3 0,-1 0 0,62 30-1,-87-34-20,0 0-1,0 0 0,0 2 0,-1 0 0,-1 1 0,0 0 1,0 1-1,-1 0 0,-1 1 0,0 0 0,16 25 0,-25-35-2,0 0-1,-1 1 1,1-1-1,-1 0 0,1 1 1,-1-1-1,0 1 1,0-1-1,0 1 0,-1 0 1,1-1-1,-1 1 1,0 0-1,0-1 0,0 1 1,-1 0-1,1-1 1,-1 1-1,0 0 0,0-1 1,0 1-1,-1-1 1,1 0-1,-1 1 0,0-1 1,1 0-1,-2 0 1,1 0-1,0 0 0,-3 3 1,0-2 1,0 0 0,0 0 0,-1-1 0,1 0 0,-1 0 0,0 0 0,0 0 0,0-1 1,0 0-1,0-1 0,0 1 0,0-1 0,-1 0 0,1 0 0,0-1 0,-12-1 0,-19-3 10,0-3 0,-45-13 0,-6-2 70,32 11 19,10 3-19,1-2 0,-46-17 1,89 27-69,1-1-1,0 1 1,-1 0 0,1-1 0,0 1 0,0-1 0,0 1 0,-1-1-1,1 0 1,0 1 0,0-1 0,0 0 0,0 0 0,0 0 0,0 0 0,0 0-1,0 0 1,0 0 0,0-1 0,1 1 0,1 0 1,-1 1-1,1-1 0,-1 1 0,1-1 1,-1 1-1,1-1 0,0 1 1,-1-1-1,1 1 0,0-1 0,0 1 1,-1 0-1,1-1 0,0 1 1,0 0-1,-1 0 0,1-1 0,0 1 1,0 0-1,-1 0 0,2 0 0,59-4 117,-34 4-116,1 2 1,-1 1-1,52 13 1,-70-14-19,0 1 1,-1 0 0,0 0-1,1 1 1,-1 0 0,-1 0-1,1 1 1,-1 0-1,0 1 1,0-1 0,0 1-1,-1 1 1,0-1 0,0 1-1,0 0 1,4 8-1,-5-6-7,-1 1-1,0-1 0,0 1 0,-1 0 1,0 0-1,-1 0 0,0 0 0,-1 0 1,0 0-1,0 1 0,-2 18 0,0-25 14,1 0-1,-1 0 0,0 0 0,0 0 1,0 0-1,-1 0 0,1 0 0,-1-1 1,0 1-1,0-1 0,0 1 0,-1-1 1,1 0-1,-1 0 0,0 0 0,0 0 1,0 0-1,0 0 0,0-1 0,-1 0 1,1 0-1,-1 0 0,1 0 0,-1 0 0,0 0 1,0-1-1,1 0 0,-1 0 0,0 0 1,0 0-1,0-1 0,-1 0 0,-3 0 1,-2 0 9,0 0 1,-1-2 0,1 1-1,0-1 1,0 0 0,0-1-1,0-1 1,-17-7-1,-78-48 53,41 21-32,53 32-8,0-1-1,1 0 0,0 0 0,0-1 1,1 0-1,-9-10 0,17 17-11,-1 0 1,1 0-1,0 0 0,0-1 0,0 1 0,0 0 0,0-1 0,0 1 1,0-1-1,0 1 0,0-1 0,1 1 0,-1-1 0,1 0 1,-1 1-1,1-1 0,-1 0 0,1 1 0,0-1 0,0 0 0,0 1 1,0-1-1,0 0 0,0 0 0,1 1 0,-1-1 0,1 0 0,-1 1 1,1-1-1,-1 1 0,1-1 0,0 0 0,0 1 0,0 0 0,0-1 1,0 1-1,0-1 0,0 1 0,0 0 0,0 0 0,1 0 0,-1 0 1,0 0-1,1 0 0,-1 0 0,1 0 0,-1 0 0,1 1 1,0-1-1,-1 1 0,1-1 0,3 0 0,10-4-23,0 1 0,0 0-1,0 0 1,1 2 0,0 0-1,0 1 1,-1 0 0,1 2-1,26 3 1,-30-3-15,0 2-1,0-1 1,-1 2-1,1 0 1,-1 0-1,0 1 1,0 0-1,-1 1 1,1 0-1,-1 1 1,-1 0-1,1 0 0,9 11 1,-13-11 17,-1 0 1,0 0-1,0 1 1,-1-1-1,0 1 1,-1 0-1,1 0 1,-2 1-1,1-1 1,-1 0-1,0 1 1,0 9-1,1 17-30,-2 59 0,-2-49 57,1-44 0,-7-24 114,7 11-103,0 1 0,0 0 1,2-1-1,-1 1 0,1 0 0,1 0 1,0 0-1,1 0 0,0 0 1,0 1-1,11-18 0,-11 21-22,0 1 0,1 0 0,-1 1-1,1-1 1,1 1 0,-1 0 0,1 0-1,0 0 1,0 1 0,0 0 0,0 0-1,1 1 1,0-1 0,-1 2 0,1-1-1,1 1 1,-1 0 0,0 0 0,9-1-1,-6 3-4,0 0 0,0 1 0,1 0 0,-1 0 0,-1 1 0,1 1 0,0-1 0,0 2-1,-1-1 1,0 1 0,1 0 0,14 11 0,-5-3-8,-1 1 0,0 1 0,-1 1 0,25 28 0,-36-37 1,0 1-1,0 0 1,0 0-1,-1 1 1,-1-1 0,1 1-1,-1 0 1,0 1-1,-1-1 1,0 1-1,0-1 1,-1 1 0,0 0-1,-1 0 1,0 0-1,0 0 1,-1 10 0,0-18 10,0-1 0,1 0 1,-1 0-1,0 1 1,0-1-1,0 0 1,0 1-1,0-1 0,-1 0 1,1 1-1,0-1 1,0 0-1,0 1 0,0-1 1,0 0-1,0 0 1,0 1-1,-1-1 1,1 0-1,0 0 0,0 1 1,0-1-1,-1 0 1,1 0-1,0 1 1,0-1-1,-1 0 0,1 0 1,0 0-1,0 0 1,-1 1-1,1-1 0,0 0 1,-1 0-1,1 0 1,0 0-1,0 0 1,-1 0-1,1 0 0,0 0 1,-1 0-1,1 0 1,0 0-1,-1 0 1,1 0-1,0 0 0,-1 0 1,1 0-1,-1 0 1,-16-16 15,-11-25 28,22 30-19,0-1-1,1 1 1,0-1 0,0 0-1,-4-23 1,9 32-16,-1 0-1,1 0 1,0 0 0,-1 0-1,2 0 1,-1 0 0,0 0 0,1-1-1,-1 1 1,1 0 0,0 0-1,0 0 1,1-3 0,-1 5-7,1-1 1,-1 0 0,0 1-1,1-1 1,-1 1 0,1 0-1,-1-1 1,1 1 0,0 0-1,0 0 1,-1 0 0,1 0-1,0 0 1,0 0 0,0 1-1,0-1 1,0 1 0,0-1-1,0 1 1,0 0 0,0 0-1,2 0 1,3 0-15,0 1-1,-1 0 1,1 1 0,0-1 0,-1 1-1,0 1 1,1-1 0,-1 1 0,0 0-1,0 0 1,-1 1 0,1 0 0,-1 0-1,0 0 1,0 1 0,0-1-1,0 1 1,5 8 0,5 6-28,0 1 1,-1 1-1,18 36 0,-11-3-11,-20-51 44,0-1 0,0 1-1,0 0 1,0-1 0,-1 1 0,1 0 0,-1 0-1,0-1 1,0 1 0,0 0 0,0 0-1,-1-1 1,1 1 0,-1 0 0,1 0 0,-1-1-1,-2 6 1,2-8 5,0 1-1,0-1 0,0 1 1,0-1-1,0 0 0,-1 0 1,1 1-1,0-1 0,0 0 1,0 0-1,0 0 1,0 0-1,-1 0 0,1 0 1,0-1-1,0 1 0,0 0 1,0-1-1,0 1 0,0 0 1,0-1-1,0 1 1,0-1-1,0 0 0,0 1 1,0-1-1,0 0 0,0 1 1,1-1-1,-1 0 1,0 0-1,0 0 0,0-2 1,-28-30 25,15 11 31,0-1 0,1 0 1,1-1-1,1 0 0,2-1 0,-8-26 1,15 42-35,0-1 0,1 0-1,0 0 1,0 0 0,1-1 0,0 1 0,1 0 0,2-13 0,-1 17-11,0 0 0,0 0 1,0 0-1,1 0 0,-1 1 0,1-1 1,1 1-1,-1-1 0,1 1 0,0 0 1,0 1-1,1-1 0,-1 1 0,8-6 1,-10 8-11,1 0 0,-1 0 0,1 1 0,0-1 0,0 0 0,0 1 1,0 0-1,0 0 0,0 0 0,0 0 0,0 0 0,0 1 0,0-1 0,0 1 1,1 0-1,-1 0 0,0 0 0,0 0 0,1 1 0,-1-1 0,0 1 0,0 0 0,0 0 1,0 0-1,0 0 0,0 0 0,0 1 0,0-1 0,-1 1 0,1 0 0,-1 0 1,1 0-1,3 4 0,6 7-57,0 0 0,-1 1 0,0 1 0,15 30 0,-13-23 3,5 6 19,72 127-50,-75-127 74,-2 0 1,-1 1-1,12 49 0,-22-74 7,-1 0-1,0-1 0,-1 1 1,1 0-1,-1 0 1,0 0-1,0 0 1,0 0-1,0-1 0,-1 1 1,1 0-1,-1 0 1,-2 6-1,2-8 4,-1-1 0,1 1 0,0-1 0,-1 0 0,1 1 0,-1-1 0,0 0 0,1 0 0,-1 0 0,0 0 0,1 0 0,-1 0 0,0-1 0,0 1 0,0-1 0,0 1 0,0-1 0,0 0 0,0 0 0,0 1 0,0-1 0,0-1 0,0 1 0,1 0 0,-1 0 0,0-1 0,-3 0 0,-12-3 5,1 0-1,-30-13 1,-13-4 1,-343-107-21,372 118 12,0 2 1,0 1-1,0 1 1,-1 1-1,1 2 1,-1 2-1,0 0 1,0 2-1,0 2 1,-50 9-1,-127 29-2,118-34 26,71-7-17,0 1 0,0 1 0,0 1 0,-31 8 0,-65 22 22,-125 19 1,221-49-12,-1-1 1,1-1-1,-1-1 1,1-1-1,-29-4 1,46 5-5,1 0 1,-1 0 0,1-1 0,0 1 0,0 0-1,-1-1 1,1 1 0,0-1 0,0 0 0,-1 1-1,1-1 1,0 0 0,0 0 0,0 1 0,0-1 0,0 0-1,0 0 1,0 0 0,0 0 0,1-1 0,-1 1-1,0 0 1,0 0 0,1 0 0,-1-1 0,1 1-1,-1 0 1,1 0 0,0-1 0,0 1 0,-1 0 0,1-1-1,0 1 1,0-3 0,1 1 9,-1 1-1,1 0 1,-1 0 0,1 0-1,0-1 1,0 1 0,0 0-1,0 0 1,0 0-1,0 0 1,1 0 0,-1 0-1,1 1 1,-1-1 0,1 0-1,0 1 1,0-1 0,-1 1-1,4-2 1,19-10 4,9-5-15,0-2 0,33-26 0,-54 37-8,0 1 1,0 0-1,0 0 1,1 1-1,0 1 1,1 0-1,-1 1 1,1 0-1,17-3 1,-26 7-6,-1 0-1,1 1 1,0-1 0,0 1 0,0 0 0,0 1 0,-1-1 0,1 1 0,0 0-1,0 0 1,-1 0 0,1 0 0,0 1 0,-1 0 0,0 0 0,1 0 0,-1 1 0,0-1-1,0 1 1,0 0 0,-1 0 0,1 1 0,-1-1 0,1 1 0,-1-1 0,0 1-1,-1 0 1,1 0 0,-1 1 0,4 7 0,-4-8-3,-1 0 0,0 0-1,0 0 1,0 0 0,0 1 0,-1-1-1,1 0 1,-1 0 0,0 1 0,0-1 0,-1 0-1,1 0 1,-1 1 0,0-1 0,0 0 0,-1 0-1,1 0 1,-1 0 0,0 0 0,0 0-1,0-1 1,0 1 0,-5 4 0,3-3 5,0 0 0,-1 0 1,0 0-1,0-1 0,0 1 0,0-1 1,-1-1-1,0 1 0,1-1 0,-1 0 1,-1 0-1,1-1 0,0 0 0,-8 2 1,2-2 23,-1 0 1,0-1-1,0-1 1,1 0 0,-1-1-1,0 0 1,0-1 0,1-1-1,-14-3 1,19 3-4,-1 1-1,1-1 1,0 0 0,0-1-1,0 0 1,0 0 0,0-1-1,1 1 1,0-1 0,0-1 0,1 1-1,-1-1 1,1 0 0,0 0-1,-7-12 1,12 17-12,0 0 0,-1 0 0,1-1 1,0 1-1,-1 0 0,1 0 0,0 0 0,0 0 0,0 0 1,0 0-1,0 0 0,0-1 0,0 1 0,0 0 0,0 0 1,1 0-1,-1 0 0,0 0 0,1 0 0,-1 0 0,1 0 1,-1 0-1,1 0 0,0 0 0,-1 0 0,1 0 0,0 0 1,0 1-1,-1-1 0,1 0 0,0 0 0,0 1 0,0-1 1,0 1-1,0-1 0,0 1 0,0-1 0,0 1 0,0 0 0,2-1 1,50-14 99,-49 15-98,48-7 27,-1 3-1,1 2 0,53 5 1,1-1-24,-54 0-17,0 1 0,-1 3 0,1 2 0,79 23 0,-61-8-211,0 3 1,108 58-1,-158-73 211,1-1-1,1-1 1,30 9-1,-46-16 31,1 0 1,0-1-1,-1 0 0,1 0 0,0-1 0,0 1 0,0-2 0,-1 1 0,1-1 0,0 0 0,0 0 0,-1-1 0,1 0 0,-1 0 1,1 0-1,7-5 0,115-54 609,-76 39-616,-46 20-15,1 0 0,-1-1-1,0 0 1,1 0 0,-1-1-1,-1 1 1,1-2 0,7-5 0,21-18-4,1 1 1,2 1 0,61-31-1,-87 52-15,0 1 0,1 0 1,-1 0-1,1 1 0,0 1 0,25-2 0,-32 4 8,9-3-235,-33 2 146,-33 2 37,20 6 24,0-2 0,-1-1 0,-39 0 1,57-5 3,0 0 0,0-1 0,0-1 0,1 0 0,-1 0 1,1-2-1,0 0 0,0 0 0,-22-13 0,14 5 76,1 0 0,0-1 0,1-1-1,1-1 1,-27-30 0,45 46-36,0 0 0,-1-1 0,1 1-1,0 0 1,0 0 0,0-1 0,0 1 0,0 0 0,0-1 0,-1 1-1,1 0 1,0-1 0,0 1 0,0 0 0,0-1 0,0 1 0,0 0 0,0-1-1,0 1 1,1 0 0,-1 0 0,0-1 0,0 1 0,0 0 0,0-1-1,0 1 1,0 0 0,1-1 0,-1 1 0,0 0 0,0 0 0,0-1-1,1 1 1,-1 0 0,0 0 0,0 0 0,1-1 0,-1 1 0,0 0-1,1 0 1,-1 0 0,0 0 0,0 0 0,1 0 0,-1-1 0,1 1 0,26-8 89,28-1-69,123-14-16,-70 7-137,-96 15 114,-1 1 0,1 0 1,0 1-1,0 1 0,-1 0 0,1 0 0,-1 1 1,0 1-1,0-1 0,0 2 0,16 8 0,-10-5 12,0-1-1,1 0 1,30 6-1,-33-11 14,0-1 1,0 0-1,0-2 0,0 0 1,1 0-1,-1-1 0,-1-1 0,1-1 1,16-5-1,24-12 91,52-26 0,-80 34-60,-13 5-36,0 0-1,0-2 0,-1 1 1,18-18-1,-17 14-3,0 1-1,1 1 0,19-11 0,-15 11-21,95-44 249,-100 50-182,-1 0 1,1 1-1,0 1 0,0 0 1,1 1-1,23-1 1,36 1 43,-1-4 1,130-27-1,-183 30-65,1 1 0,0 1 0,0 1 0,24 2 0,43 0 36,-85-3-68,-1 0 1,1 1 0,-1-1 0,1 0 0,-1 0-1,1 0 1,-1 0 0,0-1 0,0 1 0,1-1-1,-1 1 1,0-1 0,-1 0 0,1 0 0,0 0-1,0 0 1,-1 0 0,1 0 0,-1 0 0,0-1-1,1 1 1,-1 0 0,0-1 0,0 1 0,-1-1-1,1 1 1,0-1 0,-1 0 0,0 1 0,0-1-1,1 1 1,-1-1 0,-1 0 0,1 1 0,0-1 0,-1 1-1,1-1 1,-1 0 0,0 1 0,0-1 0,0 1-1,0 0 1,0-1 0,-1 1 0,1 0 0,-3-3-1,0 2-9,0 0-1,-1 0 0,1 0 0,-1 0 1,0 1-1,0 0 0,0 0 0,0 0 1,0 1-1,0 0 0,-1 0 0,-8-1 1,-73 2-50,25 2 46,-220-11 10,281 9 10,-1 0 1,1 0 0,0 0-1,-1 0 1,1 0-1,0 0 1,0 0 0,-1 1-1,1-1 1,0 0-1,-1 1 1,1-1-1,0 1 1,0-1 0,0 1-1,0-1 1,-1 1-1,-1 2 1,3-3 0,0 1 0,0-1 0,0 1 0,0 0 0,0-1 0,0 1 0,0 0 0,0-1 0,0 1 0,0-1 0,0 1 0,0 0 0,0-1 0,0 1 0,0 0 0,1-1 1,-1 1-1,0-1 0,1 1 0,-1-1 0,0 1 0,1-1 0,-1 1 0,0-1 0,2 2 0,1 1 8,0 0 0,0 0 1,0 0-1,1 0 0,0-1 0,-1 1 1,1-1-1,6 3 0,29 5 42,77 9 0,-76-14-58,65 16-1,-91-17-7,-1 1-1,0 0 0,0 0 0,-1 2 0,1 0 0,-1 0 1,-1 1-1,18 15 0,12 18-46,46 61 1,-51-58 49,-29-35-3,0 1 1,-1 0 0,0 1-1,-1 0 1,0 0 0,-1 0 0,0 0-1,-1 1 1,0-1 0,0 1 0,1 22-1,-4-26-1,1-1 0,-1 1 0,0 0 0,-1-1 0,0 1 0,0 0 0,-1-1-1,0 1 1,0-1 0,0 0 0,-1 0 0,0 0 0,-1 0 0,1 0 0,-1-1 0,-1 1-1,1-1 1,-1 0 0,-7 7 0,1-5 13,-1 0 1,1-1-1,-1 0 0,0-1 1,-1 0-1,0-1 0,0-1 1,0 0-1,0 0 0,0-2 0,-1 1 1,1-2-1,-1 0 0,0 0 1,0-1-1,-25-4 0,31 2 8,-1 0 0,0-1 0,1 0-1,0-1 1,0 0 0,0 0 0,0 0-1,0-1 1,1-1 0,0 1 0,0-1 0,0 0-1,1 0 1,-8-11 0,0 0 13,0 0 0,2-1 0,0 0 0,-17-39 0,24 46-10,1-1 1,0 0 0,1 0 0,1 0 0,0 0 0,0-1 0,1 1 0,1-1 0,0 1 0,1 0 0,0-1 0,5-21 0,-5 29-12,1 0 0,0-1 0,0 1 0,0 0 0,1 0 0,-1 1 0,1-1 0,0 0 0,1 1 0,-1 0 0,1 0 0,0 0 0,0 0 0,0 0 1,0 1-1,1 0 0,-1 0 0,1 0 0,0 0 0,0 1 0,0 0 0,0 0 0,0 0 0,0 1 0,1 0 0,-1 0 0,1 0 0,-1 0 0,1 1 0,-1 0 0,7 0 1,-4 2-55,1-1 0,0 1 0,-1 0 0,1 0 0,-1 1 0,0 1 0,0-1 1,0 1-1,0 1 0,-1-1 0,1 1 0,-1 0 0,0 1 0,-1 0 1,1 0-1,-1 0 0,-1 1 0,1 0 0,-1 0 0,8 15 0,1 2 0,-2 1-1,0 0 0,-2 0 0,-1 1 0,9 39 1,-12-38 19,-2-1 0,0 1 1,-2 0-1,-1 43 0,-2-58 25,0 0-1,-1 0 1,0 0-1,-1 0 1,0 0-1,-1 0 1,0-1-1,-1 0 1,-1 0-1,1 0 1,-2 0-1,-10 13 1,16-22 13,-1 0 0,1 0 0,-1 0 0,0-1 0,0 1 0,0 0 0,0-1 1,0 1-1,-1-1 0,1 0 0,0 0 0,-1 0 0,1 0 0,0 0 1,-1 0-1,1-1 0,-1 1 0,0-1 0,1 0 0,-1 0 0,-2 0 1,0 0 14,0-1 0,1-1 1,-1 1-1,1-1 0,-1 1 0,1-1 1,0-1-1,0 1 0,0 0 1,-7-7-1,-6-6 63,2 0 1,-1-1-1,-23-35 0,25 32-60,-82-120 80,85 121-78,1 0 1,1-1 0,1-1 0,0 1 0,-9-41-1,16 51-11,0 1 0,1-1 0,0 1 0,0-1 0,1 1 0,0 0 0,0-1 0,1 1 0,0 0 0,1 0 0,-1 0 0,2 0 0,-1 0 0,1 1-1,0-1 1,1 1 0,-1 0 0,2 1 0,-1-1 0,11-10 0,-5 7-9,1 0-1,0 1 0,0 0 1,1 1-1,0 0 1,0 1-1,1 1 0,0 0 1,0 0-1,29-6 1,-37 11-24,0 0 0,0 0 0,1 1 0,-1 0 0,0 0 0,0 0 1,0 1-1,0 0 0,0 0 0,0 0 0,0 1 0,0 0 0,0 0 0,0 1 0,-1 0 1,0 0-1,1 0 0,-1 0 0,0 1 0,0 0 0,-1 0 0,1 0 0,-1 0 0,0 1 1,0 0-1,5 8 0,5 11-125,-1 0 0,-1 0 1,-1 1-1,13 43 1,-19-51 104,16 45-99,14 79-1,-30-110 130,-1 0 0,-1 1 0,-2-1-1,-4 53 1,3-79 8,-1 0-1,0 0 1,0 0-1,0-1 1,0 1 0,-1-1-1,0 1 1,0-1-1,0 0 1,-1 1-1,1-1 1,-1 0 0,0-1-1,0 1 1,0 0-1,-1-1 1,1 0-1,-1 1 1,0-2 0,0 1-1,-6 4 1,5-5 7,-1 0 1,1-1-1,0 1 1,-1-1-1,1 0 1,-1 0-1,1 0 1,-1-1-1,0 0 1,1 0-1,-1-1 1,1 1-1,-1-1 1,1 0-1,-1-1 1,1 1-1,0-1 1,-9-4-1,0-2 17,1 0-1,0-1 1,1 0-1,0-1 1,0 0-1,1-1 0,0-1 1,1 1-1,0-2 1,1 1-1,1-1 1,0-1-1,1 1 1,0-1-1,1-1 0,0 1 1,-5-25-1,4 10 20,0-1 0,3 1 1,0-1-1,2 0 0,1-1 0,1 1 0,2 0 0,6-36 0,-6 54-28,1 0 1,0 0-1,0 0 1,2 0-1,-1 1 1,1 0-1,1 0 1,0 0-1,9-11 1,-13 19-21,1 0 0,-1 0 0,1 0 0,0 0 0,0 1 0,1 0 0,-1-1 0,0 1 0,1 0 0,-1 1 0,1-1 0,0 0 0,0 1 0,-1 0 0,1 0 0,0 0 0,0 1 0,0-1 0,0 1 0,0 0 0,0 0 0,0 0 0,0 0 0,0 1 0,0 0 0,0 0 0,0 0 0,-1 0 0,1 1-1,0-1 1,5 4 0,31 18-128,0 2 0,-2 2-1,-1 1 1,54 53 0,-47-40 134,-24-24-2,67 66 26,-80-76-23,0 1 1,-1 0-1,0 1 0,0-1 1,-1 1-1,0 0 1,-1 1-1,0-1 1,3 12-1,-7-20 1,0 1-1,0 0 1,0 0 0,-1 0-1,1 0 1,-1 0 0,1-1-1,-1 1 1,0 0 0,0-1-1,0 1 1,0 0-1,0-1 1,0 1 0,0-1-1,0 1 1,-1-1 0,1 0-1,0 1 1,-1-1 0,1 0-1,-1 0 1,0 0 0,1 0-1,-1 0 1,-2 0 0,-60 27 178,49-22-182,10-5 11,1 0 0,-1 0-1,0-1 1,0 0 0,0 0 0,-7 0-1,8-1-3,1 0-1,-1 1 0,1 0 1,-1 0-1,1 0 1,0 0-1,-1 1 0,1-1 1,-1 1-1,1 0 1,0 0-1,0 0 0,-1 0 1,1 1-1,0-1 1,-4 3-1,-2 6 0,-1 1 0,2 0 0,-1 0-1,2 0 1,-1 1 0,2 0 0,-8 18 0,-15 13 32,27-41-25,1 1 1,0 0-1,0-1 1,0 1-1,0 0 1,0 0-1,1 0 1,-1 0-1,1 0 1,0 0-1,0 0 1,0 0-1,0 0 0,0 0 1,1 0-1,-1 0 1,1 0-1,0 0 1,0-1-1,0 1 1,0 0-1,0 0 1,1-1-1,-1 1 1,1-1-1,0 1 0,0-1 1,0 0-1,0 0 1,0 0-1,0 0 1,1 0-1,-1 0 1,4 2-1,1-1 24,-1-1-1,1 0 0,-1-1 1,1 1-1,0-1 1,0-1-1,-1 1 0,1-1 1,0 0-1,0-1 1,0 1-1,-1-1 1,1-1-1,0 1 0,11-5 1,37-5 7,68 12-20,-84 1-18,45-4 0,-71 1 3,1-1 1,-1 0 0,1-1-1,-1-1 1,0 0 0,0-1 0,13-7-1,-12 5-5,-1 1 1,2 0-1,-1 1 0,0 0 0,1 1 0,0 1 1,0 0-1,0 1 0,18 0 0,-21-2-34,-20-5-87,-25-7-32,-318-97 70,45 13 87,258 85 23,2-2-1,0-2 1,1-2 0,-54-33-1,215 173 207,115 51-556,-103-80 200,-108-75 123,-2 0 0,0 2 0,-1 1 0,27 35 0,-43-52-3,0 0 0,0 0 1,0 0-1,-1 0 0,1 0 0,0 1 1,0-1-1,-1 0 0,1 0 1,-1 1-1,1-1 0,-1 0 0,0 1 1,0-1-1,1 0 0,-1 1 0,0-1 1,0 2-1,-1-2 0,1-1-1,0 1 1,-1-1 0,1 0-1,-1 1 1,1-1 0,-1 1-1,1-1 1,-1 0 0,1 1-1,-1-1 1,1 0 0,-1 0-1,1 1 1,-1-1 0,0 0-1,1 0 1,-1 0 0,1 0-1,-1 0 1,0 1 0,1-1-1,-1 0 1,0-1 0,1 1-1,-2 0 1,-4-1-25,-1 0 0,0 0 0,1-1 0,-1 0 0,-9-5 0,-50-28-107,2-2 0,2-4 0,2-2-1,2-3 1,-57-56 0,-52-48-2315,59 63 1533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10T11:23:35.515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1623 403 3265,'2'0'170,"1"0"0,-1 0 0,1 0 0,-1 0 0,1 0 0,-1 1 0,0 0 0,1-1 0,-1 1 0,1 0 0,-1 0 0,0 0 0,0 0 0,0 1 0,1-1 0,2 4 0,35 34 66,-16-14-4,-7-11-122,1-2 0,0 0 0,0-1 0,1-1 1,0-1-1,1 0 0,0-2 0,1 0 0,-1-1 0,35 5 0,13-4 834,-1-2 0,70-5-1,-68 0-264,324-19 498,-388 19-1185,0 0 0,-1 0 1,1 0-1,-1 1 0,1 0 0,0 0 0,-1 0 0,0 0 0,1 1 0,6 3 0,-10-5 2,0 1-1,-1 0 0,1-1 1,0 1-1,0 0 1,-1-1-1,1 1 1,-1 0-1,1 0 1,0 0-1,-1 0 1,1 0-1,-1 0 1,0 0-1,1 0 1,-1 0-1,0 0 0,0 0 1,1 0-1,-1 1 1,0 0-6,-1 1 1,1-1-1,-1 0 1,1 1 0,-1-1-1,0 0 1,0 1-1,0-1 1,0 0-1,0 0 1,0 0-1,-2 2 1,-1 1 0,0 0-1,0 0 1,0 0-1,-1-1 1,0 1-1,0-1 1,0-1 0,0 1-1,-1-1 1,1 0-1,-1 0 1,0 0 0,0-1-1,0 0 1,0 0-1,0-1 1,-8 2 0,3-2 16,1 0 0,-1-1 0,1 0 0,-1 0 1,1-1-1,-1-1 0,1 0 0,0 0 0,-16-6 1,26 8-1,-1-1 1,1 1 0,-1 0-1,1-1 1,-1 1 0,1-1-1,0 1 1,-1-1 0,1 1-1,0-1 1,-1 1 0,1-1-1,0 1 1,0-1 0,0 0-1,-1 1 1,1-1 0,0 1-1,0-1 1,0 1 0,0-1 0,0 0-1,0 1 1,0-1 0,0 1-1,0-1 1,0 0 0,1 1-1,-1-1 1,0 1 0,0-1-1,1 1 1,-1-1 0,0 0-1,0 1 1,1-1 0,-1 1-1,1 0 1,-1-1 0,0 1-1,1-1 1,0 0 0,18-20 100,2 3-81,0 1 1,2 2-1,0 0 0,1 1 0,0 2 0,1 0 0,0 2 0,1 1 1,0 0-1,29-4 0,37-5-24,144-8 0,-198 23-10,78-4-23,-105 7 10,0 1 1,0 0-1,-1 0 0,1 1 0,0 1 0,-1-1 0,20 9 0,-27-10 12,-1 0-1,0 0 1,0 0-1,0 0 1,0 0 0,0 0-1,0 1 1,-1-1 0,1 1-1,0-1 1,-1 1-1,1-1 1,-1 1 0,1 0-1,-1 0 1,0 0-1,0 0 1,0 0 0,0 0-1,0 0 1,0 0-1,-1 0 1,1 1 0,0-1-1,-1 0 1,0 0 0,0 1-1,0-1 1,0 0-1,0 0 1,0 1 0,0-1-1,-1 0 1,0 4-1,-1-3 5,0 0-1,0 1 0,0-1 0,0 0 0,0 0 0,-1 0 0,1-1 0,-1 1 0,0 0 1,0-1-1,0 0 0,0 0 0,0 0 0,0 0 0,-1 0 0,1 0 0,-1-1 1,1 0-1,-1 0 0,-4 1 0,-7 0 18,1-1 1,-1 0-1,1-1 0,-1-1 1,1 0-1,-1-1 1,1-1-1,0 0 0,0-1 1,0 0-1,0-1 0,1-1 1,-1 0-1,1-1 1,1 0-1,-22-17 0,31 22-3,1 0-1,0 0 1,-1 0 0,1 0-1,0-1 1,1 1-1,-1-1 1,0 1-1,1-1 1,-1 0 0,1 1-1,0-1 1,0 0-1,0 0 1,0 0 0,0 0-1,1 0 1,-1 0-1,1 0 1,0 0-1,0-6 1,1 4 3,1 0 1,-1 1-1,1-1 0,0 1 0,0-1 0,1 1 1,-1 0-1,1 0 0,0 0 0,0 0 1,0 0-1,6-4 0,6-5 17,0 1 0,0 1 0,1 0 0,1 1-1,33-14 1,-23 15-26,0 2 1,1 0-1,0 2 0,0 1 0,55-1 0,36-5-16,-13-14 6,-65 13-3,48-7-1,-78 17-7,1-1-1,-1 2 0,1 0 1,-1 0-1,1 1 0,-1 1 0,1 0 1,21 6-1,-26-5 9,0 0 1,0 1-1,0 0 0,-1 0 0,1 0 1,-1 1-1,0 0 0,0 0 0,-1 1 1,1-1-1,-1 1 0,-1 1 0,1-1 1,-1 0-1,0 1 0,0 0 0,-1 0 1,0 0-1,2 9 0,-5-14 3,0 0 0,0-1 0,0 1 0,-1-1 0,1 1 0,0-1 0,-1 1 0,0-1 0,1 1-1,-1-1 1,0 0 0,0 1 0,1-1 0,-1 0 0,0 1 0,-1-1 0,1 0 0,0 0 0,0 0 0,0 0 0,-1 0-1,1 0 1,0 0 0,-1-1 0,-1 2 0,-43 16-62,33-13 61,-80 29 70,92-33 6,29-21 178,-14 11-236,0 1 1,1 1-1,0 0 0,1 1 0,-1 0 0,1 2 1,0 0-1,1 0 0,17 0 0,-23 2-10,1 1 0,-1 1 0,0 0 0,1 1 0,-1 0 0,0 0 0,0 2 0,0-1 0,0 1 0,0 1 0,-1 0 1,0 0-1,1 1 0,11 8 0,-20-11-11,0 0 0,0 1 0,0 0 0,0-1 0,0 1 0,-1 0 0,1 0 0,-1 0 0,1 0 0,-1 0 0,0 0 0,-1 0 0,1 0 0,0 1 0,-1-1 0,0 0 0,1 1 0,-1-1 0,-1 0 0,1 0 0,0 1 0,-1-1 0,-1 4 0,-1 9-11,-1 1 0,-13 30 1,16-44 23,1-1 1,-1 0 0,0 0 0,-1 1-1,1-1 1,0 0 0,0 0 0,-1 0 0,1 0-1,-1 0 1,0 0 0,0-1 0,0 1-1,1 0 1,-1-1 0,-1 0 0,1 1 0,0-1-1,0 0 1,0 0 0,-4 1 0,4-2 3,1 0 0,-1-1 0,0 1 0,0 0-1,0-1 1,0 1 0,1-1 0,-1 1 0,0-1 0,0 0 0,1 0 0,-1 0 0,1 0 0,-1 0 0,1 0 0,-1 0 0,1-1 0,0 1 0,-1 0 0,1-1 0,0 1 0,0-1 0,0 1 0,0-1-1,0 0 1,1 1 0,-1-1 0,-1-3 0,-3-9 6,-1-1-1,2 0 1,0-1-1,1 1 0,0-1 1,1 1-1,1-1 1,1 0-1,0 1 0,1-1 1,0 0-1,1 1 1,1-1-1,1 1 1,7-21-1,-11 36-11,0-1 0,0 0 0,1 1 0,-1-1 0,0 1 0,0-1 0,0 1 0,1-1 0,-1 0 0,0 1 1,1-1-1,-1 1 0,0-1 0,1 1 0,-1-1 0,1 1 0,-1 0 0,0-1 0,1 1 0,-1 0 0,1-1 0,-1 1 0,1 0 0,0-1 0,-1 1 0,1 0 0,-1 0 0,1 0 0,0-1 1,-1 1-1,1 0 0,-1 0 0,1 0 0,0 0 0,-1 0 0,1 0 0,-1 0 0,1 1 0,0-1 0,-1 0 0,1 0 0,-1 0 0,1 0 0,0 1 0,-1-1 0,1 0 0,-1 1 0,1-1 1,-1 0-1,1 1 0,-1-1 0,0 1 0,1-1 0,-1 1 0,1-1 0,-1 1 0,0-1 0,1 1 0,-1-1 0,0 1 0,0-1 0,1 1 0,-1-1 0,0 1 0,0 1 0,19 41-115,-14-18 100,-1 0 0,-1 1 1,-1-1-1,-2 1 0,0-1 0,-2 1 0,0-1 0,-2 0 0,-1 0 0,-1 0 0,-1 0 0,-20 43 1,27-66 19,-1-1 0,1 1 0,-1 0 0,0-1 1,1 1-1,-1-1 0,0 1 0,0-1 1,0 1-1,-1-1 0,1 0 0,0 1 0,0-1 1,-1 0-1,1 0 0,-1 0 0,1 0 1,-3 1-1,3-3 0,1 1 1,-1 0 0,0-1 0,1 1-1,-1-1 1,0 1 0,1-1 0,-1 1-1,0-1 1,1 0 0,-1 1 0,1-1 0,-1 0-1,1 0 1,0 1 0,-1-1 0,1 0-1,0 0 1,-1 1 0,1-1 0,0 0-1,0 0 1,0 0 0,0 0 0,0-1-1,-2-12 26,0 0-1,2 0 1,0-16-1,3-5-7,1 0-1,13-50 1,-13 71-18,0 1 0,0 0 0,1-1 1,1 1-1,1 1 0,-1-1 0,2 1 0,17-22 1,-25 34-8,1-1 0,-1 0 1,0 0-1,1 1 0,-1-1 1,1 0-1,-1 1 0,1-1 0,0 1 1,-1-1-1,1 0 0,-1 1 1,1-1-1,0 1 0,0 0 1,-1-1-1,1 1 0,0 0 1,0-1-1,-1 1 0,1 0 1,0 0-1,0 0 0,0-1 1,0 1-1,-1 0 0,1 0 0,0 0 1,0 0-1,0 1 0,0-1 1,-1 0-1,1 0 0,0 0 1,0 1-1,0-1 0,-1 0 1,1 1-1,0-1 0,-1 1 1,1-1-1,0 1 0,-1-1 0,1 1 1,0-1-1,-1 1 0,1 0 1,-1-1-1,1 1 0,-1 0 1,1-1-1,-1 1 0,0 0 1,1 0-1,-1-1 0,0 1 1,0 0-1,1 0 0,-1 0 1,0-1-1,0 1 0,0 0 0,0 1 1,7 55-123,-7-56 126,0 3-4,-3 151-93,2-137 97,-2 0-1,0 0 1,-1 0-1,-1 0 1,0-1-1,-13 26 1,16-42 162,3-9-106,5-14-22,3 2-39,-1 0 0,-1 0 0,-1-1 0,0 0 0,-2 0 0,-1 0 0,2-40 0,-9 125-81,-3-1 0,-3 0 1,-21 72-1,15-95 108,16-39-22,0-1 0,-1 1 1,1-1-1,0 0 1,-1 1-1,1-1 1,0 1-1,-1-1 0,1 0 1,-1 1-1,1-1 1,-1 0-1,1 1 0,-1-1 1,1 0-1,0 0 1,-1 0-1,0 1 0,1-1 1,-1 0-1,1 0 1,-1 0-1,1 0 0,-1 0 1,0 0-1,0 0 3,0-1-1,0 0 0,0 1 1,0-1-1,1 0 0,-1 0 1,0 1-1,0-1 1,1 0-1,-1 0 0,0 0 1,1 0-1,-1 0 0,1 0 1,-1 0-1,1 0 1,-1-2-1,-1-6 9,-1 0 1,2 0-1,-1 0 0,1-1 1,1 1-1,-1 0 0,2 0 1,-1-1-1,1 1 0,1 0 0,0 0 1,0 0-1,0 0 0,1 0 1,6-10-1,8-18 19,2 0 1,27-38-1,-26 43 3,13-16-56,-42 88-304,-8 13 305,1 1 0,4 0-1,2 1 1,-4 66 0,2-23 55,7-180 306,8 48-328,0-14-3,1 0 1,3 1-1,2 0 0,24-74 1,-32 118-11,0 0-1,0 0 1,1 1 0,-1-1 0,1 1 0,0-1-1,0 1 1,0 0 0,0-1 0,0 1-1,5-3 1,-7 5-1,0 0-1,1-1 1,-1 1 0,0 0-1,0 0 1,1 0-1,-1 0 1,0 0 0,1 0-1,-1-1 1,0 1-1,1 0 1,-1 0 0,0 0-1,1 0 1,-1 0 0,0 0-1,1 0 1,-1 1-1,0-1 1,1 0 0,-1 0-1,0 0 1,1 0-1,-1 0 1,0 0 0,0 1-1,1-1 1,-1 0-1,0 0 1,1 0 0,-1 1-1,0-1 1,1 1-1,1 22-97,-4 8 47,-3-1 0,0 1 0,-18 52-1,19-69 38,-1 0 0,-1-1 0,-1 0 0,0 0 0,0-1 0,-1 1 0,-1-2 0,0 1 0,-1-1 0,-13 12 0,21-21 18,0 0 0,-1 0 0,1 0 0,-1 0 1,1-1-1,-1 1 0,1-1 0,-1 0 0,0 0 0,0 0 0,0 0 1,1 0-1,-1 0 0,0-1 0,0 1 0,0-1 0,0 0 0,-4 0 1,5-1 3,-1 0 0,1 0 0,-1 0 1,1 0-1,-1 0 0,1 0 0,0-1 1,0 1-1,0-1 0,0 0 0,0 1 1,0-1-1,0 0 0,0 0 0,1 0 1,-3-4-1,-3-8 20,0 0 0,1 0 0,1-1 1,0 0-1,-4-20 0,-1-4 15,-6-62 0,15 89-30,0 0-1,1 0 1,0 0-1,1 0 1,1 0 0,0 0-1,0 0 1,1 0-1,8-19 1,-11 29-10,1 1 0,0-1 0,-1 1 1,1-1-1,0 1 0,0-1 0,0 1 0,0-1 0,0 1 0,0 0 1,0-1-1,1 1 0,-1 0 0,3-1 0,-4 2-4,0 0-1,1 0 1,-1 0 0,1 0-1,-1 0 1,1 0 0,-1 0 0,0 0-1,1 1 1,-1-1 0,0 0-1,1 0 1,-1 1 0,1-1-1,-1 0 1,0 0 0,0 1-1,1-1 1,-1 0 0,0 1-1,1-1 1,-1 0 0,0 1-1,0-1 1,0 1 0,1-1-1,-1 0 1,0 1 0,0-1-1,0 1 1,0-1 0,0 0-1,0 1 1,2 5-28,-1 0 0,0 1 0,-1-1 0,0 0 1,0 0-1,-1 10 0,-12 51-53,-3-1 0,-3 0 0,-29 69 0,6-45 65,39-84 23,-1 0 1,0 0-1,0 0 1,-1 0-1,0 0 1,0-1-1,0 0 1,-1 0-1,1 0 1,-1-1-1,-7 5 0,9-8 5,1 0-1,0 0 0,0-1 0,-1 1 0,1-1 0,0 0 0,-1 1 0,1-2 0,-1 1 0,1 0 0,0 0 0,-1-1 1,1 0-1,0 0 0,0 0 0,0 0 0,-1 0 0,1-1 0,0 1 0,1-1 0,-1 0 0,0 0 0,0 0 1,1 0-1,-1-1 0,1 1 0,0 0 0,0-1 0,-3-3 0,-5-7 15,0-1 0,0 0 1,2 0-1,-11-22 0,10 14-10,0 0 0,1-1 0,1-1 0,1 1 0,2-1 0,0 0 0,-1-41-1,5 53-3,1 1 0,0 0-1,1 0 1,0 0-1,0 0 1,1 0-1,1 1 1,6-15 0,-7 18 0,1 1 1,-1 1 0,1-1 0,1 0-1,-1 1 1,1 0 0,0 0 0,0 0-1,0 1 1,1-1 0,0 1 0,0 1-1,0-1 1,9-3 0,-12 5-11,0 1 0,0 0-1,0 0 1,0 0 0,0 0 0,0 0-1,0 1 1,0-1 0,0 1 0,0 0 0,1 0-1,-1 0 1,0 0 0,0 1 0,0-1-1,0 1 1,3 1 0,-3-1-9,-1 0 0,0 1 0,0-1 0,0 1 0,0 0 1,0 0-1,-1-1 0,1 1 0,0 0 0,-1 0 0,1 1 0,-1-1 0,0 0 0,0 0 0,0 1 0,1 3 0,2 9-40,-1 1-1,-1-1 0,0 1 1,-2 0-1,0 22 0,-1-28 51,1 35-46,-3 0 0,-2 0 0,-2-1 0,-18 64-1,23-102 49,-1 1 0,0 0 0,0-1-1,0 0 1,-1 1 0,0-1 0,0-1 0,0 1-1,-7 6 1,10-11 3,-1 1-1,1-1 1,-1 0 0,1 0-1,-1 0 1,0 0-1,0 0 1,1 0 0,-1 0-1,0-1 1,0 1 0,0 0-1,0-1 1,0 0-1,0 1 1,0-1 0,0 0-1,0 0 1,0 0 0,0 0-1,0-1 1,0 1-1,0 0 1,0-1 0,0 0-1,1 1 1,-1-1 0,0 0-1,0 0 1,0 0-1,1 0 1,-1 0 0,1 0-1,-1 0 1,1-1 0,-1 1-1,-2-4 1,-6-7 17,-1-1 0,1-1 0,1 0 1,1 0-1,0-1 0,1 0 0,-7-18 0,2-3 11,1-1-1,-7-40 1,12 45-9,2-1 1,1 0-1,1-39 1,2 61-16,1 1 0,0 0 0,0 0 0,1-1 0,0 1 1,1 0-1,0 0 0,1 1 0,0-1 0,0 1 0,1 0 0,1 0 0,-1 0 0,9-9 0,-12 16-10,0 0-1,0 0 0,0 1 1,1-1-1,-1 0 1,1 1-1,-1 0 0,1 0 1,-1 0-1,1 0 0,0 0 1,-1 0-1,1 1 1,0-1-1,0 1 0,0 0 1,-1-1-1,1 2 1,0-1-1,0 0 0,0 0 1,0 1-1,-1 0 0,1-1 1,0 1-1,-1 0 1,1 0-1,-1 0 0,1 1 1,-1-1-1,1 1 1,-1-1-1,3 3 0,2 2-14,-1-1 1,1 1-1,-1-1 0,0 2 0,-1-1 0,0 1 0,0 0 1,0 0-1,7 15 0,-7-8-9,-1 1 0,0 0 0,-2 0 0,1 0 0,-2 0 0,0 1 0,-1-1 0,0 0 0,-1 0 0,-5 25-1,0-13-2,0 0 0,-2-1-1,0 0 1,-2-1 0,-15 27-1,20-43 31,0 0-1,-1-1 0,0 1 0,0-1 0,-1-1 0,0 1 0,0-1 0,-1-1 0,0 1 0,0-1 0,-10 5 0,15-9 8,0-1-1,0 1 0,-1-1 0,1 0 1,0 0-1,-1 0 0,1 0 0,-1-1 1,1 1-1,-1-1 0,0 0 0,1 0 0,-1 0 1,1-1-1,-1 1 0,1-1 0,-1 0 1,1 0-1,0 0 0,-1 0 0,1-1 1,0 1-1,0-1 0,0 0 0,0 0 1,0 0-1,0 0 0,0 0 0,1-1 1,-1 1-1,1-1 0,0 0 0,0 0 1,-3-5-1,-10-15 15,2 0 0,1-1 0,1-1 0,0 0 0,2 0 0,2-1 0,-7-35 0,7 25-2,3 0 0,1 0 0,1-1-1,2 1 1,5-37 0,-5 72-20,0 0 0,0 0 0,0 0 0,0 0 0,0 0 0,0 0 0,0 0 0,0 0 0,0 0 0,1 0 0,-1 0 0,0 0 0,1 0 0,-1 0 0,1 0 0,-1 0 0,1 0 0,-1 0 0,1 0 0,0 0 0,0 1 0,-1-1 0,1 0 0,1 0 0,-1 1-5,0 1 0,0-1 0,0 1 0,0 0 0,0-1-1,-1 1 1,1 0 0,0 0 0,0-1 0,-1 1 0,1 0-1,0 0 1,-1 0 0,1 0 0,-1 0 0,1 0-1,0 2 1,20 56-147,-14-28 111,-2 0 0,0 1 0,-3 0 0,0-1 0,-2 1 0,-2 0 0,-1 0 0,-1-1 0,-16 59 0,17-80 35,0 0 0,0 0 1,-2-1-1,1 1 0,-1-1 0,0 0 1,-11 13-1,14-19 11,1-1 0,-1 0-1,0 0 1,0 0 0,0-1 0,0 1 0,0 0 0,-1-1 0,1 1 0,0-1 0,-1 0-1,1 1 1,-1-1 0,1-1 0,-1 1 0,0 0 0,1 0 0,-1-1 0,0 0 0,1 1-1,-1-1 1,0 0 0,0-1 0,1 1 0,-1 0 0,0-1 0,1 1 0,-1-1 0,0 0-1,1 0 1,-1 0 0,1 0 0,-1 0 0,-2-3 0,-3-2 14,0-1-1,0 0 1,1 0 0,0-1 0,0 0 0,1 0-1,0-1 1,0 0 0,1 0 0,-8-17-1,-4-16 28,-13-48 1,23 69-36,1 2-4,-57-217 66,59 214-67,1 0 0,0-1 0,2 1 0,1-1 1,0 0-1,2 1 0,0-1 0,10-34 1,-11 51-7,1 0 0,1 1 0,-1-1 0,1 0 0,0 1 1,0 0-1,5-6 0,-8 10-4,1 1 1,0-1-1,-1 0 1,1 1-1,0-1 1,-1 0-1,1 1 1,0-1-1,0 1 0,-1-1 1,1 1-1,0 0 1,0-1-1,0 1 1,0 0-1,0-1 1,0 1-1,0 0 1,0 0-1,-1 0 1,1 0-1,0 0 0,0 0 1,0 0-1,0 0 1,0 0-1,0 1 1,0-1-1,0 0 1,0 0-1,0 1 1,-1-1-1,1 1 1,0-1-1,0 1 0,0-1 1,-1 1-1,1-1 1,0 1-1,-1 0 1,1-1-1,0 1 1,-1 0-1,1 0 1,-1-1-1,1 1 1,-1 0-1,0 0 0,1 0 1,-1 0-1,0 0 1,1 1-1,13 26-50,-2 0-1,0 0 1,-2 1-1,10 48 1,10 125-44,-19 16-6,-12-187 94,-1 1 0,-1-1 0,-2 0 0,-16 58 0,19-83 15,0 0 1,-1 0-1,0 0 0,0-1 0,-7 11 1,9-15-3,0 0 0,1 0 1,-1 0-1,0 0 0,0 0 1,0 0-1,0 0 0,0 0 1,0-1-1,0 1 0,0 0 1,0-1-1,0 1 0,0-1 0,-1 1 1,1-1-1,0 1 0,0-1 1,-1 0-1,1 0 0,0 0 1,0 0-1,-1 1 0,1-2 1,0 1-1,0 0 0,-1 0 1,1 0-1,0-1 0,0 1 1,-1 0-1,1-1 0,0 1 1,0-1-1,0 1 0,-2-2 1,-5-5 17,0 0 1,0-1 0,1 0 0,0 0 0,0 0 0,-8-15 0,-34-67 63,31 55-55,-18-32 18,-28-75 0,56 122-40,1-1-1,1-1 0,0 1 0,2-1 0,1 0 0,0 0 1,2 0-1,1-32 0,0 52-7,0-1 0,0 1 0,0-1 0,0 1 0,1 0 0,-1-1 0,1 1 1,0 0-1,0 0 0,0-1 0,0 1 0,0 0 0,0 0 0,0 0 0,1 0 0,-1 0 0,1 0 0,-1 0 0,1 1 0,0-1 1,0 1-1,0-1 0,-1 1 0,2-1 0,-1 1 0,0 0 0,0 0 0,0 0 0,0 0 0,1 1 0,-1-1 0,0 1 0,1-1 0,-1 1 1,4 0-1,0 0-11,-1 1 0,0 0 0,0 0 0,0 0 0,1 1 1,-1 0-1,-1 0 0,1 0 0,0 0 0,0 1 0,-1 0 1,0 0-1,1 0 0,-1 1 0,4 4 0,4 5-12,-1 2-1,0 0 0,-1 0 1,-1 1-1,0 0 0,-1 0 1,-1 1-1,-1 0 1,0 1-1,-1-1 0,-1 1 1,3 25-1,-5-23 12,0 0-1,-1 0 1,-1 0-1,-1 0 1,-1 0 0,-1 0-1,0 0 1,-2-1 0,0 1-1,-1-1 1,-9 20-1,12-34 18,1 0-1,-1 0 0,0 0 0,-1 0 0,1 0 0,-1-1 0,0 0 0,0 0 0,0 0 0,-1 0 0,0 0 0,1-1 0,-1 0 0,-8 4 0,10-6 1,-1 0 1,1 0 0,0 0 0,-1-1-1,1 1 1,0-1 0,-1 0 0,1 0-1,-1 0 1,1 0 0,-1-1 0,1 1-1,0-1 1,-1 0 0,1 0 0,0 0-1,0 0 1,0-1 0,0 0 0,0 1-1,0-1 1,0 0 0,0 0 0,1 0-1,-4-4 1,-11-12 15,0 0 0,1-2-1,2 0 1,0 0 0,-17-34-1,-45-117 16,51 96-25,-22-118-1,40 163-10,30 94-66,-9-29 15,-2 1 1,-1 1 0,7 42-1,-14-50 21,1 9-21,-2 0-1,-2 62 1,-1-91 47,-1-1 0,0 1 0,0 0-1,-1-1 1,0 1 0,-1-1 0,0 0 0,0 1 0,-1-1 0,1-1 0,-2 1 0,1 0 0,-1-1 0,-1 0-1,1 0 1,-1-1 0,-7 7 0,11-11 8,1-1 1,-1 0-1,0 0 0,1 0 0,-1 0 0,0 0 1,0 0-1,1-1 0,-1 1 0,0 0 0,0-1 1,0 1-1,0-1 0,0 0 0,0 0 0,0 0 1,0 0-1,0 0 0,0 0 0,0 0 1,1-1-1,-1 1 0,0-1 0,-3-1 0,1 0 6,-1-1-1,2 1 0,-1-1 0,0 0 1,1 0-1,-1-1 0,1 1 1,0-1-1,0 0 0,-2-4 0,-7-11 25,2 0-1,0-1 1,-8-27-1,18 47-33,-12-34 14,2 0 0,1-1 0,1 0 0,3 0 1,0 0-1,3-1 0,0 0 0,3 0 0,8-64 1,9 42 19,-18 56-36,1 0 0,0 0 0,-1 1 0,1-1 0,0 0 0,0 1 0,1-1 0,-1 0 0,0 1 0,0-1 0,1 1 0,-1 0 0,1-1 0,-1 1 0,1 0 0,0 0 0,-1 0 0,1 0 0,0 0 0,0 0 0,-1 1 0,1-1 0,0 1 0,0-1 0,4 0 0,-5 2-6,1-1-1,-1 1 1,1-1 0,-1 1 0,1 0 0,-1-1-1,1 1 1,-1 0 0,1 0 0,-1 0-1,0 0 1,0 0 0,1 0 0,-1 1 0,0-1-1,0 0 1,0 1 0,0-1 0,0 0-1,1 4 1,13 34-87,-13-33 79,11 39-16,-2 0 1,10 81 0,-6 98-61,-7-86 68,-5-111 27,-1-13 6,-1-1 1,0 0 0,-1 1-1,-1-1 1,-3 22-1,4-35-7,0 0 0,0 0 0,0-1 0,0 1 0,-1 0 0,1 0 0,0 0 0,0-1 0,0 1 0,-1 0 0,1 0 0,0 0 0,0 0 0,-1 0 0,1 0 0,0-1 0,0 1 0,-1 0 0,1 0 0,0 0 0,0 0 0,-1 0 0,1 0 0,0 0 0,0 0 0,-1 0 0,1 0 0,0 0 0,0 0 0,-1 0 0,1 1 0,0-1 1,0 0-1,-1 0 0,1 0 0,0 0 0,0 0 0,0 0 0,-1 1 0,1-1 0,0 0 0,0 0 0,0 0 0,-1 0 0,1 1 0,0-1 0,0 0 0,0 0 0,0 1 0,0-1 0,0 0 0,-1 0 0,1 1 0,0-1 0,0 0 0,0 0 0,0 1 0,-7-23 76,2-11-46,2 0 1,2 0 0,2-42-1,0 26-22,0 10 0,1 1 0,2-1-1,2 1 1,17-60 0,-20 85-10,1 1 1,1 0-1,0-1 1,0 2-1,1-1 1,1 1-1,0 0 0,0 0 1,1 1-1,1 0 1,0 0-1,0 1 1,0 0-1,2 1 1,-1 0-1,1 0 1,14-6-1,-25 13-8,1 0 0,0 1 0,0-1 1,0 1-1,0-1 0,0 1 0,0-1 0,0 1 0,0 0 0,0 0 1,0-1-1,0 1 0,0 0 0,1 0 0,-1 0 0,0 0 1,0 0-1,0 0 0,0 1 0,0-1 0,0 0 0,0 0 0,0 1 1,0-1-1,0 1 0,0-1 0,0 1 0,0-1 0,0 1 1,0-1-1,0 1 0,-1 0 0,1 0 0,0-1 0,0 1 0,-1 0 1,1 0-1,-1 0 0,1 0 0,-1 0 0,1 0 0,-1 0 1,1 0-1,-1 0 0,0 0 0,1 0 0,-1 2 0,1 7-32,0-1 1,0 1-1,-1 0 0,-2 15 0,2-10 7,-3 37 9,-2-1-1,-2 0 1,-2 0 0,-3-1-1,-1-1 1,-3 0 0,-25 53-1,40-99 33,0 0-1,0-1 1,-1 1-1,1 0 0,-1-1 1,0 1-1,0-1 1,0 1-1,0-1 0,0 0 1,0 0-1,-1 0 1,1 0-1,-6 3 0,7-5-2,-1 0 0,1 0 0,-1 0 0,1 0 0,-1-1 0,0 1 0,1 0 0,0-1 0,-1 1-1,1-1 1,-1 1 0,1-1 0,-1 0 0,1 0 0,0 1 0,0-1 0,-1 0 0,1 0 0,0 0-1,0 0 1,0 0 0,0-1 0,0 1 0,0 0 0,0 0 0,1-1 0,-1 1 0,0-1-1,1 1 1,-1 0 0,0-3 0,-16-36 32,2-2 0,1 0 0,3-1-1,1 0 1,-4-48 0,10 70-31,1 1-1,-4-17 4,-1-48 0,7 75-5,1 0 1,1 0-1,0 0 0,0 1 1,1-1-1,0 0 0,0 1 1,1-1-1,1 1 1,4-10-1,-8 18-7,1 1 0,-1-1 0,0 0 0,1 0 0,-1 0 0,0 1 1,1-1-1,-1 0 0,1 0 0,-1 1 0,1-1 0,-1 0 0,1 1 0,0-1 0,-1 1 0,1-1 0,0 1 1,0-1-1,-1 1 0,1-1 0,0 1 0,0 0 0,0-1 0,-1 1 0,1 0 0,0 0 0,0 0 1,0-1-1,0 1 0,0 0 0,-1 0 0,1 0 0,0 1 0,0-1 0,0 0 0,0 0 0,0 0 0,-1 1 1,1-1-1,0 0 0,0 1 0,0-1 0,-1 0 0,1 1 0,0-1 0,0 2 0,2 0-14,0 1-1,-1 0 0,1 0 0,-1 0 0,0 0 1,0 1-1,0-1 0,-1 1 0,2 3 1,2 9-25,-2-1 0,0 1 0,-1 0 0,0 0 0,-1 0 0,-1 0 0,-2 21 0,-3 5-21,-15 63 1,16-88 52,1-1 10,0 0 1,-1 0-1,-1 0 0,-1-1 0,0 1 1,-1-1-1,0-1 0,-11 16 0,17-29 5,1 0-1,-1 0 1,0 0-1,0 0 0,0-1 1,0 1-1,0 0 0,1 0 1,-1-1-1,-1 1 1,1-1-1,0 1 0,0-1 1,0 1-1,0-1 1,0 0-1,0 1 0,0-1 1,-1 0-1,1 0 0,0 0 1,0 0-1,0 0 1,-1 0-1,0 0 0,0-1 4,0 0-1,0 0 0,0 0 1,0 0-1,0-1 0,0 1 1,0 0-1,0-1 0,1 0 1,-1 1-1,0-1 0,-1-2 1,-5-9 26,0 0-1,1 0 1,-8-20 0,10 23-16,-8-18 13,-72-178 97,76 180-117,2 0 1,1 0-1,1-1 1,1 0-1,1 0 1,2-33-1,5 39-7,3 28-100,8 34-93,-5 5 114,-2 0 0,-2 0 0,-2 0 0,-1 50 0,-7-12 65,-19 115 1,23-193 12,-2 7 0,-1 1 0,0-1 1,-5 15-1,7-26 0,0-1 0,1 1 0,-1-1-1,0 0 1,1 1 0,-1-1 0,0 0 0,0 1 0,0-1 0,0 0 0,0 0-1,-1 0 1,1 0 0,0 0 0,-3 1 0,3-1 1,0-1 1,0 0-1,0 0 1,0 0-1,0 0 1,0-1-1,0 1 1,0 0-1,0 0 1,0 0-1,0-1 1,0 1-1,0-1 0,0 1 1,0-1-1,0 1 1,0-1-1,0 1 1,0-1-1,1 0 1,-1 0-1,0 1 1,0-1-1,1 0 1,-1 0-1,0-1 0,-10-13 30,0-1 0,2 1 0,0-2 0,1 1 0,0-1 0,-6-21 0,-26-111 82,38 143-113,-8-38 20,-11-41 34,-17-153 0,37 232-54,1 0 0,0 0 0,1 0 0,0 0 0,0 0 0,0 0 0,0 1 0,1-1 0,0 0 0,0 1 0,5-9 0,-6 13-6,0-1 1,0 1-1,0 0 0,0-1 1,0 1-1,0 0 0,1 0 1,-1 0-1,0 0 0,1 0 1,-1 0-1,1 0 1,-1 0-1,1 1 0,-1-1 1,1 1-1,-1-1 0,1 1 1,0-1-1,-1 1 0,1 0 1,0 0-1,-1 0 1,1 0-1,0 0 0,-1 0 1,1 0-1,0 1 0,-1-1 1,1 1-1,0-1 1,-1 1-1,1-1 0,-1 1 1,1 0-1,-1 0 0,1 0 1,-1 0-1,0 0 0,1 0 1,-1 0-1,0 0 1,2 3-1,9 8-24,0 0 0,-1 1 0,0 0 0,-1 1 1,0 1-1,-1 0 0,-1 0 0,0 0 0,-1 1 0,-1 0 0,0 0 0,-2 1 0,6 28 1,-2 13-55,-1 0 0,-3 100 0,-5-144 70,2 41-16,-3 0 0,-2-1 1,-18 86-1,21-138 32,1 0-1,-1 1 1,1-1 0,-1 0-1,0 0 1,0-1-1,0 1 1,0 0 0,0 0-1,-1 0 1,1-1-1,0 1 1,-3 2 0,4-4 0,-1 0 1,0 1 0,0-1 0,1 0-1,-1 1 1,0-1 0,0 0 0,1 0-1,-1 0 1,0 1 0,0-1 0,0 0-1,1 0 1,-1 0 0,0 0-1,0-1 1,0 1 0,1 0 0,-1 0-1,0 0 1,0-1 0,1 1 0,-2-1-1,-2-1 14,1-1 0,-1 0 0,1 1 0,0-1 0,0 0 0,0-1-1,1 1 1,-1-1 0,1 1 0,0-1 0,-2-3 0,-14-31 50,3 0 0,1-1 0,-16-71 0,-5-128 5,34 219-57,0 0 1,2 0-1,0 0 0,1 0 1,7-26-1,-9 45-20,0 0 0,0 0 0,0 0 0,-1 0-1,1 0 1,0 0 0,0 0 0,0 0 0,0 0 0,0 0-1,-1 1 1,1-1 0,0 0 0,0 0 0,0 0 0,0 0-1,-1 0 1,1 0 0,0 0 0,0 0 0,0 0-1,0-1 1,0 1 0,-1 0 0,1 0 0,0 0 0,0 0-1,0 0 1,0 0 0,0 0 0,-1 0 0,1 0 0,0 0-1,0 0 1,0-1 0,0 1 0,0 0 0,0 0 0,0 0-1,0 0 1,-1 0 0,1 0 0,0-1 0,0 1-1,0 0 1,0 0 0,0 0 0,0 0 0,0 0 0,0-1-1,0 1 1,0 0 0,0 0 0,0 0 0,0 0 0,0-1-1,0 1 1,0 0 0,0 0 0,0 0 0,0 0 0,0 0-1,0-1 1,0 1 0,1 0 0,-1 0 0,0 0 0,-9 9-97,0 22 36,1 0 1,2 0 0,1 0 0,1 1-1,1 36 1,-5 44 22,7-108 41,-14 70 9,14-72-4,1 0 0,0 1 0,-1-1 0,0 0 0,0 0 0,0 0 0,0 0 0,0 0 0,0 0 0,0 0 0,0 0 0,-1-1-1,1 1 1,-1 0 0,1-1 0,-1 1 0,0-1 0,0 0 0,1 1 0,-1-1 0,0 0 0,0 0 0,0 0 0,0 0 0,-1-1 0,1 1 0,-3 0 0,3-1 3,0-1 1,0 1-1,0-1 0,0 0 1,0 0-1,0 0 1,1 0-1,-1 0 1,0 0-1,1 0 1,-1 0-1,1-1 1,-1 1-1,1-1 1,-1 1-1,1-1 1,0 1-1,0-1 1,0 0-1,-1-2 1,-16-38 73,6-1-59,1-2-1,3 1 0,2-1 0,1 0 1,3 0-1,1-1 0,3 1 0,13-85 1,-13 127-23,-1-1 1,1 1-1,-1 0 0,1-1 1,0 1-1,0 0 1,1 0-1,2-3 1,7 0-61,-12 7 52,1-1 0,-1 1 0,1 0-1,-1-1 1,1 1 0,-1-1 0,0 1 0,1 0 0,-1-1-1,0 1 1,0 0 0,1 0 0,-1-1 0,0 1 0,0 0 0,0-1-1,0 1 1,0 0 0,0 0 0,0-1 0,0 1 0,0 0-1,-1 0 1,-17 160-482,1-23 351,9-32 117,-12 132 96,19-234-61,1 0 1,-1 0 0,0 0 0,0-1-1,0 1 1,0 0 0,-1-1-1,1 1 1,-4 4 0,5-7-10,-1-1 1,1 1 0,0-1 0,-1 0 0,1 1 0,-1-1 0,1 0 0,-1 1 0,1-1 0,-1 0-1,1 1 1,-1-1 0,1 0 0,-1 0 0,0 0 0,1 0 0,-1 1 0,1-1 0,-1 0 0,1 0-1,-1 0 1,0 0 0,0-1 0,-18-13 94,11 4-76,1-1 1,0 0 0,1-1-1,0 1 1,1-1-1,0-1 1,1 1-1,-5-26 1,3 4 0,2 0 0,-1-39 0,3 12 6,8-62 0,-5 105-25,2 0 0,0 1 1,1-1-1,1 1 0,0 0 0,1 0 1,16-30-1,-21 46-8,-1 0 0,0 0 0,1 0 0,-1 0 0,1 0 0,-1 1 0,1-1 0,-1 0 0,1 0 0,0 1-1,-1-1 1,1 0 0,0 1 0,0-1 0,-1 1 0,1-1 0,0 1 0,0-1 0,0 1 0,0-1 0,0 1 0,0 0 0,-1 0 0,1-1 0,2 1 0,-2 1-5,0-1 1,0 1-1,0-1 0,0 1 1,-1 0-1,1 0 1,0-1-1,0 1 1,0 0-1,-1 0 0,1 0 1,-1 0-1,1 0 1,0 0-1,-1 0 0,0 0 1,1 0-1,0 1 1,13 65-253,-13-56 232,7 40-44,-3 1 1,-1 78-1,-5-99 67,-2 0-1,-1 0 1,-1 0-1,-2-1 1,-15 43-1,6-44 78,15-29-68,1 0-1,0 0 1,-1 1-1,1-1 1,0 0-1,-1 0 1,1 0-1,0 1 1,-1-1-1,1 0 1,-1 0-1,1 0 1,0 0-1,-1 0 1,1 0-1,-1 0 1,1 0-1,0 0 1,-1 0-1,1 0 1,-1 0-1,1 0 1,0 0-1,-1 0 1,1 0-1,-1 0 1,1 0-1,0 0 1,-1-1-1,1 1 1,-1 0-1,1 0 1,0-1-1,-1 1 1,-2-5 21,0 1 0,0-1 0,0 0 0,1 0 1,-1 0-1,1 0 0,-2-9 0,-12-43 49,3-2-1,-9-84 0,1 5-54,15 107-37,-35-213-199,49 372 23,0 209 106,-11-298 82,-10 110 43,13-148-32,0 0 1,0 0-1,0 0 1,0 0 0,0 0-1,0 0 1,0 0-1,0 0 1,0 0-1,-1 0 1,1 0-1,0 0 1,-1-1-1,1 1 1,-1 0-1,1 0 1,-1 0-1,1 0 1,-1 0-1,0-1 1,1 1 0,-1 0-1,0 0 1,0-1-1,0 1 1,-1 0-1,1-2 4,0 0 0,0 0 0,0 0-1,0 0 1,0 0 0,0 0 0,1 0 0,-1 0 0,0 0-1,0 0 1,1-1 0,-1 1 0,1 0 0,-1 0-1,0-3 1,-16-59 133,-7-57-126,4-2 0,-5-179 0,38 458-345,-2-47 220,3 392 33,-20-444 254,6-58-175,0-1 0,0 1 0,0 0 0,0 0 0,0 0 0,0-1 0,0 1 0,0 0 0,0 0 0,0 0 0,0-1 0,-1 1 0,1 0 0,0 0 0,0 0 0,0 0 0,0 0 0,0-1 0,0 1 0,0 0 0,-1 0 0,1 0 0,0 0 0,0 0 0,0-1 0,0 1 0,-1 0 0,1 0 0,0 0 0,0 0 0,0 0 0,0 0 0,-1 0 0,1 0 0,0 0 0,0 0 0,0 0 0,-1 0 0,1 0 0,0 0 0,0 0 0,0 0 0,-1 0 0,1 0 0,0 0 1,0 0-1,0 0 0,0 0 0,-1 0 0,1 0 0,0 1 0,0-1 0,0 0 0,0 0 0,-1 0 0,1 0 0,0 0 0,0 0 0,0 1 0,0-1 0,0 0 0,0 0 0,0 0 0,0 0 0,-1 1 0,1-1 0,0 0 0,-4-11 31,1 0-1,0-1 1,0 0 0,1 0-1,0-18 1,-5-23-4,-125-496 17,96 416-44,15 54-44,10 123-276,8 248 37,-3 41 279,5-321 19,-4 32 33,4-42-43,1-1-1,0 1 1,0-1 0,-1 1-1,1-1 1,-1 1 0,1-1-1,-1 1 1,1-1 0,-1 1-1,0-1 1,0 0-1,0 1 1,0-1 0,0 0-1,0 0 1,0 0 0,0 0-1,-2 2 1,2-3-1,-1 0-1,1-1 1,0 1 0,0 0 0,0 0-1,0-1 1,0 1 0,0 0-1,0-1 1,0 1 0,0-1 0,0 1-1,0-1 1,0 1 0,1-1-1,-1 0 1,0 0 0,0 1 0,0-1-1,1 0 1,-1 0 0,0 0-1,1 0 1,-1 0 0,0-2 0,-16-30 57,14 27-50,-28-59 36,-5-9-34,3-2 1,-27-92-1,60 168-17,-4-12 4,1 0 0,0-1 0,0 1 0,1-1 0,1 1 0,0-1 0,1 0 0,2-13 0,-3 26-5,1 0 0,0 0 0,0-1 1,0 1-1,0 0 0,0-1 0,0 1 0,0 0 0,1 0 0,-1-1 0,0 1 0,0 0 1,0 0-1,0-1 0,0 1 0,0 0 0,0 0 0,1-1 0,-1 1 0,0 0 1,0 0-1,0-1 0,1 1 0,-1 0 0,0 0 0,0 0 0,0 0 0,1-1 1,-1 1-1,0 0 0,0 0 0,1 0 0,-1 0 0,0 0 0,0 0 0,1 0 0,-1 0 1,0 0-1,1 0 0,-1 0 0,0 0 0,0 0 0,1 0 0,-1 0 0,11 12-62,4 20-47,8 36 53,-3 0 0,-4 1 0,-2 1 0,-4 1 0,-2-1 1,-4 1-1,-6 103 0,1-163 94,0 0 0,0 1 0,-1-1 0,0 0 0,-1 0 0,-8 19 0,11-30-29,0 1 0,0-1 1,0 1-1,0-1 0,0 1 1,-1-1-1,1 1 0,0-1 1,0 1-1,-1-1 1,1 0-1,0 1 0,0-1 1,-1 0-1,1 1 0,-1-1 1,1 0-1,0 1 0,-1-1 1,1 0-1,-1 0 1,1 1-1,0-1 0,-1 0 1,1 0-1,-1 0 0,1 0 1,-1 0-1,1 0 0,-1 0 1,1 1-1,-1-1 0,0-1 1,-13-11 170,-5-30-4,-30-215 72,22 94-196,-46-222-74,67 364-41,5 26-67,6 36-19,75 422-19,-58-303 180,-17-129 205,-12-72-2,-23-122-101,-34-161-69,51 265-47,3 0 0,3-1 0,-1-113 0,10 163-80,2 11 12,7 20-34,7 36 19,-10-30 89,2 0 0,1 0 1,1-1-1,1-1 0,1 0 0,1 0 1,24 28-1,16 28-16,-51-73 5,0 0-1,0 0 0,-1 0 1,0 1-1,-1-1 1,0 1-1,0 0 1,0 0-1,-1 0 1,-1 10-1,1-15 8,-1 0 0,0 0 0,0 0 0,-1 0 1,1-1-1,-1 1 0,0 0 0,0 0 0,0-1 0,0 1 0,-1 0 0,0-1 0,1 1 0,-1-1 1,0 0-1,-1 0 0,1 0 0,-1 0 0,1 0 0,-1 0 0,0-1 0,0 1 0,0-1 1,0 0-1,-5 3 0,6-4 7,0-1 0,0 0 0,1 0 0,-1 0 0,0 0 0,1 0 1,-1-1-1,0 1 0,0 0 0,1-1 0,-1 1 0,1-1 0,-1 0 0,0 1 1,1-1-1,-1 0 0,1 0 0,0 0 0,-1 0 0,1 0 0,0 0 0,-1-1 1,1 1-1,0 0 0,0-1 0,0 1 0,0-1 0,1 1 0,-2-3 0,-28-55 80,26 48-71,-12-33 3,3 0 0,1-2 0,3 1 0,1-1 0,-1-57 0,6 74-22,2 40-38,0 0 1,0 0-1,-1 0 1,-1-1-1,-4 14 1,-7 31 18,11 6-1,3-49 24,0 0 1,0 0-1,-1-1 0,-1 1 0,0 0 1,-1-1-1,0 1 0,-7 15 0,10-26 3,-1 0 0,0 0 0,1 0 0,-1 0 0,0 0 0,0-1 0,0 1-1,0 0 1,1-1 0,-1 1 0,0 0 0,0-1 0,0 1 0,0-1 0,-1 0-1,1 1 1,0-1 0,0 0 0,0 1 0,0-1 0,0 0 0,0 0 0,-1 0-1,1 0 1,0 0 0,0-1 0,0 1 0,0 0 0,0 0 0,0-1 0,0 1 0,0 0-1,-1-1 1,1 1 0,1-1 0,-1 0 0,0 1 0,0-1 0,0 0 0,0 0-1,-1-1 1,-35-35 50,23 15-37,0 0-1,1 0 1,1-1 0,1-1 0,1 0-1,2 0 1,-9-36 0,14 50-11,1 0 0,1 0 0,-1 1-1,2-1 1,-1 0 0,1 0 0,1 0 0,0 0 0,0 0-1,1 0 1,0 0 0,1 1 0,0-1 0,0 1 0,1 0-1,1 0 1,-1 0 0,1 0 0,1 1 0,-1 0 0,2 0-1,6-7 1,-11 13-8,0-1 0,1 1 0,-1 1 0,0-1 0,1 0 0,-1 1 0,1-1 0,0 1 0,0 0 0,-1-1 0,1 1 0,0 1 0,0-1 0,0 0 0,0 1 0,0-1 0,0 1 0,0 0 0,0 0 0,0 0 0,0 1 0,0-1 0,0 1 0,0 0 0,0-1 0,0 1 0,0 0 0,-1 1 0,1-1 0,0 0 0,-1 1 0,1 0 0,-1-1 0,1 1 0,-1 0 0,0 0 0,0 1 0,3 2 0,2 4-19,1 0 0,-2 0 1,1 1-1,-1 0 1,-1 0-1,0 0 1,0 1-1,-1 0 0,3 12 1,-4-5-8,0-1 1,-1 1-1,-1 0 1,0-1-1,-4 33 1,-21 89-49,4-35 61,7-45 23,13-56 0,-1-1 0,0 1 1,0-1-1,1 1 0,-2-1 1,1 1-1,0-1 0,0 1 1,-1-1-1,1 0 1,-1 0-1,0 0 0,1 0 1,-1 0-1,0 0 0,0 0 1,-1-1-1,-2 3 0,4-4-1,0 0 0,1 0 0,-1-1 0,0 1-1,0 0 1,0 0 0,0 0 0,0-1 0,1 1 0,-1 0-1,0-1 1,0 1 0,1-1 0,-1 1 0,0-1-1,1 1 1,-1-1 0,0 0 0,1 1 0,-1-1 0,1 0-1,-1 1 1,1-1 0,-1 0 0,1 0 0,-1 1-1,1-1 1,-1-1 0,-9-27 64,9 26-61,-16-64 25,3-1 0,2 0-1,-2-87 1,14 150-34,-1-4 3,1-1 1,0 1 0,0 0 0,1 0 0,3-10 0,-4 17-4,0 1 1,1-1-1,-1 1 1,1 0-1,-1-1 1,1 1-1,-1 0 1,1-1-1,0 1 1,0 0-1,0 0 1,0 0-1,0 0 1,0 0 0,0 0-1,0 0 1,0 0-1,0 0 1,1 0-1,-1 1 1,0-1-1,0 0 1,1 1-1,-1-1 1,1 1-1,-1-1 1,0 1-1,1 0 1,-1 0-1,1 0 1,-1 0-1,1 0 1,-1 0 0,1 0-1,-1 0 1,1 0-1,-1 1 1,0-1-1,1 0 1,1 2-1,13 3-10,0 1 0,0 0 0,0 1 0,-1 1 0,0 0 0,-1 1 0,0 1-1,22 19 1,-29-22-7,0 0-1,0 1 0,-1 0 1,1 0-1,-2 1 0,1-1 1,-2 1-1,1 0 0,-1 0 1,0 1-1,-1 0 0,0-1 1,0 1-1,-1 0 0,1 19 1,-1 7-36,1 28 44,-6 92 0,-3-289 422,7 68-404,4-1-1,2 1 0,25-97 1,-29 152-117,-3 20-4,-4 20-14,-49 266-76,33-169 183,-1-36 23,19-84 3,-1 0 0,0 0 0,0 0 0,-1 0 0,0 0 0,0 0 0,0-1 0,-1 0-1,-7 8 1,10-12-2,1-1 0,-1 0 0,0 0 0,1 0 0,-1 0 0,0-1 0,0 1 0,1 0 0,-1-1 0,0 1 0,0-1 0,0 0 0,0 0 0,0 1 0,0-1 0,0 0 0,0-1 0,1 1 0,-1 0 0,0 0 0,0-1 0,0 1 0,0-1 0,0 0 0,1 0 0,-1 1 0,0-1 0,1 0 0,-1 0 0,0-1 0,1 1 0,0 0 0,-1 0 0,1-1 0,0 1 0,-1-1 0,0-2 0,-8-7 13,1-1-1,0 0 1,-10-21-1,15 27-10,-14-26 9,2-1 1,1 0-1,1-1 0,2 0 1,1-1-1,2-1 0,1 0 1,-2-41-1,11 24 8,-1 51-22,0-1-1,0 0 0,1 0 0,0 1 0,-1-1 0,1 0 0,0 1 0,0-1 0,0 1 0,0-1 0,1 1 0,-1 0 0,1-1 0,0 1 0,3-3 0,-5 4-3,1 1 0,-1 0 0,0 0 0,1-1 0,-1 1 0,1 0 0,-1 0 0,1 0 0,-1 0-1,1-1 1,-1 1 0,1 0 0,-1 0 0,1 0 0,-1 0 0,0 0 0,1 0 0,-1 1 0,1-1 0,-1 0 0,1 0 0,-1 0 0,1 0 0,-1 0 0,1 1-1,-1-1 1,0 0 0,1 0 0,-1 1 0,1-1 0,-1 0 0,0 1 0,1-1 0,-1 0 0,0 1 0,1-1 0,-1 1 0,0-1 0,0 0 0,1 1-1,-1-1 1,0 1 0,0 0 0,8 22-69,-8-21 62,9 52-65,-2 1-1,-3-1 0,-5 88 0,0-65 49,1-42 20,1 12 4,-2 0 1,-2 0-1,-13 71 0,15-115 9,1-1 1,-1 1-1,0-1 1,0 1-1,0-1 1,0 0-1,0 1 1,-1-1-1,1 0 1,-1 0-1,1 0 1,-1 0-1,0 0 1,-2 2-1,3-3-2,0-1 0,0 0 0,0 0 0,0 0 0,0 1 0,0-1 0,0 0 0,0 0 0,0 0-1,1-1 1,-1 1 0,0 0 0,0 0 0,0 0 0,0-1 0,0 1 0,0 0 0,1-1 0,-1 1 0,0-1 0,0 1 0,0-1 0,1 1 0,-1-1-1,0 1 1,1-1 0,-1 0 0,0 1 0,1-1 0,-1 0 0,1 0 0,-1 0 0,1 1 0,0-1 0,-1 0 0,1 0 0,0 0 0,0 0 0,-1 0 0,1-1-1,-11-29 40,1-1 0,1 1 0,-7-53 0,2 11-28,-34-102 0,31 123-13,2 0 1,3-1 0,2 0-1,-4-64 1,14 112-5,-1 2 2,1-1-1,-1 0 0,1 0 0,0 0 0,0 0 0,1 0 0,-1 1 0,1-1 0,0 0 0,0 0 1,0 1-1,0-1 0,1 0 0,0 1 0,-1-1 0,5-4 0,-5 7-3,-1 1 0,1 0 0,-1 0 0,1-1 0,0 1 1,-1 0-1,1 0 0,-1 0 0,1 0 0,0 0 0,-1 0 0,1 0 0,0 0 0,-1 0 0,1 0 0,-1 0 0,1 0 0,0 1 0,-1-1 0,1 0 1,-1 0-1,1 1 0,-1-1 0,1 0 0,-1 1 0,1-1 0,-1 0 0,1 1 0,-1-1 0,1 1 0,-1-1 0,0 1 0,1-1 0,-1 1 0,0-1 1,1 1-1,-1-1 0,0 1 0,0-1 0,1 2 0,12 29-109,-6-2 63,-1 1-1,-2 0 1,-1 0-1,-1 0 1,-2 0-1,0 0 1,-8 42-1,-47 208-37,29-193 187,26-87-95,0 0 0,0 1 0,0-1-1,0 0 1,0 1 0,-1-1-1,1 0 1,0 1 0,0-1 0,0 0-1,-1 0 1,1 1 0,0-1 0,0 0-1,-1 0 1,1 1 0,0-1-1,-1 0 1,1 0 0,0 0 0,-1 1-1,1-1 1,0 0 0,-1 0 0,1 0-1,0 0 1,-1 0 0,1 0-1,0 0 1,-1 0 0,1 0 0,0 0-1,-1 0 1,1 0 0,-1 0-1,1 0 1,-13-12 93,-8-24-8,19 33-75,-18-36 37,-112-241 66,119 248-119,2-1 1,1-1-1,2 0 0,2 0 1,0 0-1,0-63 0,13 47 10,5 30-31,-11 20 19,0-1 0,-1 1 0,1 0 0,0 0 0,0 0 0,-1 0 0,1-1 0,0 1 0,0 0 0,-1 0 0,1 0 1,0 1-1,-1-1 0,1 0 0,0 0 0,0 0 0,-1 0 0,1 1 0,0-1 0,-1 0 0,1 1 0,0-1 0,-1 0 0,1 1 0,-1-1 1,1 1-1,-1-1 0,1 1 0,0 0 0,5 6-20,0 0 0,0 0 0,-1 1 0,0-1 0,-1 1 0,1 0 0,-2 1-1,6 12 1,19 80-89,-23-83 93,6 35-28,-2 1 0,-2 0 0,0 65 0,-19 160-13,12-279 60,-2 32 2,-13 53-1,14-77 8,-1-1 0,0 0 0,-1 0-1,1-1 1,-1 1 0,-1 0 0,1-1 0,-1 0 0,-1 0-1,1 0 1,-1 0 0,0-1 0,-5 6 0,9-10-3,0 0 1,0 0 0,0-1-1,0 1 1,0 0-1,0 0 1,0-1 0,0 1-1,0 0 1,0-1-1,0 1 1,0-1 0,-1 1-1,1-1 1,0 0 0,0 0-1,0 1 1,-1-1-1,1 0 1,0 0 0,0 0-1,-1 0 1,1 0 0,0-1-1,0 1 1,-1 0-1,1-1 1,0 1 0,0 0-1,0-1 1,-1 0-1,1 1 1,0-1 0,0 0-1,0 1 1,0-1 0,0 0-1,0 0 1,1 0-1,-1 0 1,0 0 0,-1-1-1,-1-5 17,0 1-1,0-1 0,0 0 1,1 0-1,0-1 1,-2-10-1,-28-228 59,5 28-51,15 153-30,2 16 0,2 0 0,-2-77 0,20 80-104,-2 32 14,-8 14 88,1 1-1,-1-1 0,0 0 0,1 0 1,-1 1-1,1-1 0,-1 1 0,1-1 0,-1 0 1,0 1-1,1-1 0,-1 1 0,0-1 1,1 1-1,-1-1 0,0 1 0,0-1 1,0 1-1,1-1 0,-1 1 0,0-1 1,0 1-1,0 0 0,0-1 0,0 1 1,0-1-1,0 1 0,0 0 0,9 79-151,-4-1 0,-6 128 0,-2-73 123,3-104 31,1 8 36,-1 0 0,-3 0 0,-9 49 0,12-86-25,0 0 0,0 0 0,0 0-1,0 0 1,0 0 0,-1 0 0,1 0 0,0 0 0,-1 0 0,1 0-1,-1 0 1,0 0 0,1 0 0,-1 0 0,1 0 0,-1-1 0,0 1-1,0 0 1,-1 0 0,-8-12 114,-5-43-7,13 45-94,-36-135 67,17 71-85,2-1 0,4-1 0,-8-110 0,24 149-24,3 28-45,3 23-43,1 27 42,-1 1 0,-3 0-1,-1 0 1,-2 1 0,-6 53 0,2-19 30,3-24 28,0-21 19,-1-1-1,-1 1 1,-7 33-1,9-65-7,0-1-1,0 0 1,0 0-1,0 1 1,0-1-1,0 0 1,0 1-1,0-1 1,0 0-1,0 0 0,0 1 1,0-1-1,0 0 1,0 1-1,0-1 1,0 0-1,0 0 1,0 1-1,0-1 1,0 0-1,-1 0 0,1 1 1,0-1-1,0 0 1,0 0-1,0 1 1,-1-1-1,1 0 1,0 0-1,0 0 1,0 0-1,-1 1 1,1-1-1,0 0 0,0 0 1,-1 0-1,1 0 1,0 0-1,-1 0 1,1 0-1,0 0 1,0 0-1,-1 0 1,1 0-1,-7-15 111,-3-34-21,10 44-82,-26-109 43,-56-160-1,8 36-54,71 229 0,2 7-2,0-1 1,0 1 0,0-1-1,1 0 1,-1 0 0,1 1 0,-1-1-1,1 0 1,0 0 0,0 0-1,0 1 1,1-1 0,-1 0-1,2-4 1,-1 7-6,0 1-1,-1-1 0,1 1 1,0 0-1,0-1 1,0 1-1,-1 0 1,1 0-1,-1 0 1,1-1-1,0 1 1,-1 0-1,1 0 0,-1 0 1,0 0-1,1 0 1,-1 0-1,0 0 1,1 0-1,-1 0 1,0 0-1,0 1 1,10 31-55,0 23-11,-3 1-1,1 70 0,-12 114 11,3-219 70,1-6 10,1-10-2,-1-1-1,0 1 1,0-1 0,0 0-1,-1 1 1,0-1 0,0 1 0,0-1-1,-1 0 1,-3 9 0,4-14-10,1 0 0,-1 0-1,1 0 1,-1 0 0,1 0 0,-1 0 0,1 0 0,-1 0 0,1-1 0,-1 1 0,1 0 0,0 0 0,-1-1 0,1 1-1,-1 0 1,1 0 0,0-1 0,-1 1 0,1-1 0,0 1 0,-1 0 0,1-1 0,0 1 0,-1-1 0,1 1 0,0-1-1,0 1 1,0 0 0,0-1 0,-1 1 0,1-1 0,0 1 0,0-1 0,0 0 0,-10-25 51,9 24-44,-22-56 11,-36-62 0,53 108-19,-6-44 14,10 49-48,3 28-48,0 19 45,-1 1 0,-2-1 0,-2 0 0,-1 0 0,-16 56 0,21-95 37,-1 0 0,1 0 0,0 0 0,0 1 0,0-1 0,-1 0 0,1 0 0,0 0 0,-1 0 0,1 0 0,-1 0 0,1 0-1,-1-1 1,1 1 0,-1 0 0,0 0 0,1 0 0,-1 0 0,0-1 0,0 1 0,0 0 0,0-1 0,0 1 0,0 0 0,0-2 2,0 1 0,0-1 0,0 0 0,0 0 0,1 1 0,-1-1 0,0 0 0,1 0 0,-1 0 0,1 0 0,-1 0 1,1 0-1,-1 0 0,1 0 0,-1 0 0,1 0 0,0 0 0,0-1 0,-12-57 104,9 27-87,1-1 0,2-33 0,0 55-20,1 0 0,1 1 1,0-1-1,0 0 0,1 1 1,0-1-1,1 1 1,0 0-1,1 0 0,6-9 1,-10 17-5,-1 0-1,2 0 1,-1 1 0,0-1-1,0 1 1,0-1 0,1 1-1,-1-1 1,1 1 0,-1 0 0,1-1-1,0 1 1,-1 0 0,1 0-1,0 1 1,0-1 0,0 0 0,0 0-1,0 1 1,-1-1 0,1 1-1,0 0 1,0-1 0,0 1-1,2 0 1,-1 1-6,0 0 1,0 0-1,0 0 0,-1 1 1,1-1-1,-1 1 0,1-1 1,-1 1-1,1 0 0,-1 0 1,0 0-1,0 0 0,0 0 1,0 1-1,1 2 0,3 3-10,-1 1-1,0-1 0,0 1 1,-1 1-1,0-1 0,-1 0 1,0 1-1,0 0 0,1 11 0,-4-20-4,0 0 0,0 0-1,0-1 1,0 1-1,0 0 1,0 0-1,-1 0 1,1 0-1,0 0 1,-1 0 0,1-1-1,0 1 1,-1 0-1,1 0 1,-1-1-1,1 1 1,-1 0-1,1 0 1,-1-1 0,0 1-1,1-1 1,-1 1-1,0-1 1,0 1-1,1-1 1,-1 1 0,0-1-1,0 1 1,0-1-1,1 0 1,-1 0-1,0 1 1,0-1-1,0 0 1,0 0 0,0 0-1,0 0 1,1 0-1,-1 0 1,0 0-1,0 0 1,0 0-1,0-1 1,0 1 0,0 0-1,1 0 1,-1-1-1,0 1 1,0-1-1,0 1 1,-1-1 0,-20-13-439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10T11:23:21.495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3766 189 1136,'9'1'213,"0"1"-1,0 0 0,0 0 1,0 1-1,-1 0 0,1 1 1,-1 0-1,0 0 0,0 0 1,0 1-1,9 8 0,46 22 1014,-44-27-1109,0 2 0,0-1 0,-1 2 0,30 23 0,-42-30-128,-1 1 0,1 0 0,-1 1-1,1-1 1,-2 1 0,1 0-1,-1 0 1,0 0 0,0 1 0,0 0-1,-1-1 1,0 1 0,0 1 0,-1-1-1,0 0 1,2 14 0,-4-19 6,0 0-1,0 0 1,0 0 0,-1 0 0,1-1-1,0 1 1,-1 0 0,1 0 0,-1 0 0,0-1-1,0 1 1,1 0 0,-1-1 0,0 1 0,0-1-1,-1 1 1,1-1 0,0 0 0,0 1-1,-1-1 1,1 0 0,-1 0 0,1 0 0,-1 0-1,1 0 1,-1 0 0,0 0 0,1 0-1,-1-1 1,0 1 0,1-1 0,-1 1 0,0-1-1,0 0 1,-2 0 0,-1 1 17,1-1 0,-1 1-1,1-1 1,-1-1 0,0 1 0,1-1 0,-1 0-1,1 0 1,-1 0 0,1 0 0,0-1 0,-1 0-1,-3-2 1,-4-4 8,0-1-1,1-1 1,0 1-1,0-2 1,1 1 0,1-2-1,0 1 1,0-1-1,1-1 1,-9-18-1,12 21 25,1-1 0,0 1-1,1-1 1,0 0 0,0 0 0,1-1-1,1 1 1,0 0 0,0-1-1,1 1 1,1-1 0,-1 1-1,6-23 1,-4 29 7,0-1 0,0 1 0,1 0 1,-1 0-1,1 0 0,0 0 0,1 0 0,-1 0 1,1 1-1,0 0 0,0-1 0,0 1 0,1 1 0,-1-1 1,1 1-1,0 0 0,0 0 0,0 0 0,8-3 0,-8 5-36,-1-1-1,1 1 0,-1-1 0,1 1 0,0 0 0,-1 1 0,1-1 0,0 1 0,0 0 0,-1 1 0,1-1 0,0 1 0,-1-1 0,1 2 0,0-1 0,-1 0 0,1 1 0,-1 0 0,0 0 0,1 0 0,-1 0 0,0 1 0,6 5 0,-1 2-32,0 0-1,0 1 0,-1 0 0,-1 0 1,0 1-1,-1 0 0,0 0 0,0 0 1,-2 1-1,1 0 0,-2 0 1,4 18-1,-4-9-17,0 1 0,-1 0 1,-1 0-1,-1 1 0,-1-1 1,-6 34-1,4-46 36,1 0 1,-2 1-1,0-1 0,0-1 1,-1 1-1,0-1 0,-7 11 1,11-19 6,0 0 0,-1 0 0,1 0 0,0 0 0,-1 0 0,0-1 0,1 1 0,-1 0-1,0-1 1,0 1 0,0-1 0,0 0 0,0 0 0,0 0 0,0 0 0,0 0 0,0 0 0,-1 0 0,1-1 0,0 1 0,-1-1 0,1 1 0,0-1 0,-1 0 0,1 0 0,0 0 0,-1-1 0,1 1 0,0 0 0,-1-1 0,1 1 0,0-1 0,0 0 0,0 0 0,-1 0 0,1 0 0,0 0 0,0-1 0,0 1 0,1 0 0,-4-4 0,-4-3 11,1-1-1,0 0 1,0-1 0,1 0 0,0 0 0,1 0-1,0-1 1,0 0 0,2 0 0,-1 0-1,1-1 1,1 0 0,-3-13 0,5 20-9,1-1 0,-1 0 0,1 1 0,0-1 0,0 1 0,0-1 0,1 1 0,0-1 0,0 1 0,1-1 0,-1 1 0,1-1 0,4-6 0,-4 9 4,1-1 0,-1 1 0,1-1 0,0 1 1,0 0-1,1 0 0,-1 0 0,1 1 0,-1-1 1,1 1-1,0 0 0,0 0 0,0 0 0,0 1 1,0-1-1,0 1 0,0 0 0,1 0 0,5 0 1,-4 0-22,1 0 0,0 1 0,-1-1 0,1 2 1,-1-1-1,1 1 0,-1 0 0,1 0 0,-1 1 0,1-1 1,-1 1-1,0 1 0,0-1 0,0 1 0,0 1 1,0-1-1,-1 1 0,0-1 0,1 2 0,-2-1 0,1 0 1,0 1-1,-1 0 0,0 0 0,0 1 0,0-1 1,-1 1-1,1-1 0,-1 1 0,-1 0 0,4 12 0,-2-6-23,0 0-1,-2 0 1,1 0-1,-2 0 1,1 0-1,-2 0 0,1 0 1,-2 0-1,0 1 1,0-1-1,-1 0 1,0 0-1,-1 0 1,-1-1-1,0 1 0,-8 15 1,8-19 37,-1 0 1,0-1 0,0 1-1,-1-1 1,0 0 0,0-1-1,0 1 1,-1-1-1,-11 7 1,16-11 1,-1-1 1,0 1-1,0-1 1,0 0-1,0 0 0,0 0 1,0 0-1,0-1 0,0 1 1,0-1-1,0 0 0,0 1 1,0-2-1,0 1 0,0 0 1,-1 0-1,1-1 0,0 0 1,0 0-1,0 0 0,0 0 1,1 0-1,-1 0 0,0-1 1,0 1-1,1-1 1,-1 0-1,1 0 0,-1 0 1,1 0-1,-3-3 0,-13-14 29,0-1-1,1 0 0,1-1 1,-14-26-1,23 35-27,1 1 0,0-1 1,1 0-1,0 0 0,1-1 0,0 0 0,1 1 0,0-1 1,1 0-1,0-18 0,2 28-4,0 0 1,0-1-1,0 1 0,1 0 1,0 0-1,-1 0 1,1 0-1,0 0 0,0 0 1,1 0-1,-1 0 1,1 0-1,-1 0 0,1 0 1,3-3-1,-3 5-3,0-1 0,-1 1 0,1-1 0,0 1 0,0 0 0,0 0-1,1 0 1,-1 0 0,0 0 0,0 1 0,0-1 0,1 1 0,-1-1 0,0 1 0,1 0 0,3 0 0,1 0-7,-1 1 0,0 1 0,1-1 1,-1 1-1,0 0 0,0 1 1,0-1-1,0 1 0,-1 0 1,1 0-1,-1 1 0,0 0 0,0 0 1,5 5-1,17 19-15,-2 0 1,-1 2-1,23 37 0,-46-64 3,0 0 0,-1 0 0,1 0 0,0 0 0,-1 0 0,0 0 0,1 0 0,-1 0 0,0 0 0,-1 0 0,1 0 0,-1 0-1,1 0 1,-1 0 0,0 0 0,0 0 0,0 0 0,0 0 0,-1-1 0,1 1 0,-1 0 0,0-1 0,1 1 0,-1-1 0,0 0 0,-4 4 0,2-2 14,0 1 0,0-1 0,-1 0 0,1 0 0,-1-1 0,0 1 0,0-1 0,0 0 0,0 0 0,0-1 1,-1 0-1,1 1 0,-7 0 0,9-3 13,1-1 1,-1 1-1,1-1 1,-1 1-1,1-1 1,-1 0-1,1 0 1,0 0-1,-1 0 0,1-1 1,0 1-1,0 0 1,0-1-1,0 0 1,0 1-1,0-1 1,0 0-1,1 0 1,-1 0-1,1 0 0,-1 0 1,1-1-1,0 1 1,0 0-1,0-1 1,-1-3-1,-3-6 42,0-2 0,1 1 0,-4-19-1,6 19-34,0-1-1,1 1 0,0-1 1,1 0-1,0 0 0,1 1 1,1-1-1,0 0 0,0 1 1,2 0-1,0-1 0,0 1 0,1 1 1,1-1-1,0 1 0,1 0 1,0 0-1,1 1 0,0 0 1,10-10-1,-16 19-19,0 0-1,0 0 1,0 0-1,1 1 1,-1-1-1,1 1 1,-1-1-1,1 1 1,-1 0-1,1 0 1,0 0-1,-1 1 1,1-1 0,0 0-1,0 1 1,-1 0-1,1 0 1,0 0-1,0 0 1,0 0-1,0 1 1,-1-1-1,1 1 1,0-1-1,0 1 1,-1 0 0,1 0-1,-1 0 1,1 1-1,-1-1 1,1 1-1,-1-1 1,0 1-1,0 0 1,0 0-1,0 0 1,0 0-1,2 3 1,3 2-20,0 1 1,-1 0-1,0 0 1,0 1-1,-1 0 1,0 0-1,0 0 1,-1 0-1,4 14 1,-5-8-10,-1 0 1,-1 0-1,0 0 1,-1 0-1,0 0 1,-2 0-1,0 0 1,-6 27-1,3-24 14,-1 1 0,-1-1-1,0 0 1,-1 0 0,-1-1-1,-16 24 1,24-40 23,0 1-1,0 0 1,0 0 0,0-1-1,0 1 1,0-1 0,-1 1-1,1-1 1,0 0 0,-1 1-1,1-1 1,-1 0 0,0 0-1,1 0 1,-1 0 0,0 0 0,0 0-1,1-1 1,-1 1 0,0 0-1,0-1 1,0 0 0,0 1-1,0-1 1,0 0 0,0 0-1,0 0 1,0 0 0,0 0-1,0-1 1,1 1 0,-1-1 0,0 1-1,-2-2 1,-1-1 9,1 0 0,0-1 0,0 1 0,0-1 0,0 0 1,1 0-1,-1-1 0,1 1 0,0-1 0,0 0 0,-2-7 0,0 3 1,2 0 0,0 0-1,0 0 1,0-1-1,1 1 1,1-1 0,-1 0-1,2 1 1,0-16 0,0 22-6,0 0 0,0 1 0,0-1 0,1 0 0,-1 0 0,1 0 0,0 0 0,0 1 0,0-1 0,0 0 0,0 1 0,1-1 0,-1 1 0,1 0 0,-1-1 0,1 1 0,0 0 0,0 0 0,0 0 0,0 0 0,1 0 0,-1 0 0,0 1 0,1-1 0,-1 1 0,1 0 0,0-1 0,-1 1 0,1 1 0,0-1 0,0 0 0,-1 1 0,1-1 0,0 1 0,0 0 0,4 0 0,-5 0-16,1 1 0,-1-1 0,0 1 0,1 0 0,-1 0-1,0 0 1,0 0 0,1 0 0,-1 0 0,0 1 0,0-1-1,0 1 1,-1-1 0,1 1 0,0 0 0,0 0 0,-1 0-1,0 0 1,1 0 0,-1 0 0,0 0 0,0 0-1,0 1 1,0-1 0,0 0 0,0 1 0,-1-1 0,1 1-1,-1 2 1,4 11-19,-2 1-1,2 32 0,-4-44 29,2 25-6,1 53-17,-3-76 16,-1 0 1,1-1-1,-1 1 1,-1 0-1,1-1 1,-1 1-1,0-1 0,-1 1 1,-3 6-1,5-12 8,1 1-1,-1-1 0,0 0 1,1 0-1,-1 0 1,0 0-1,0 0 0,0 0 1,0 0-1,0 0 1,0 0-1,0 0 0,0 0 1,0-1-1,0 1 1,0 0-1,0-1 0,-1 1 1,1-1-1,0 1 1,-1-1-1,1 0 0,-2 1 1,1-2 3,1 1 0,0 0 1,-1-1-1,1 0 0,0 1 0,0-1 1,-1 0-1,1 0 0,0 1 0,0-1 1,0 0-1,0 0 0,0 0 1,0 0-1,0-1 0,0 1 0,-1-2 1,-2-5 17,0-1 1,0 1-1,1 0 1,0-1-1,-3-11 1,4 4-7,0 0 1,0 0-1,2-1 1,0 1-1,1 0 1,0 0 0,2 0-1,0 0 1,0 0-1,11-27 1,-11 37-12,0-1 0,0 1 1,0 0-1,1 0 0,0 0 1,0 1-1,1-1 0,-1 1 1,1 0-1,0 0 0,12-7 1,-13 9-9,1 1 0,0-1 0,0 2 0,0-1 1,0 0-1,0 1 0,0 0 0,0 0 0,0 0 1,1 1-1,-1 0 0,0 0 0,1 0 0,-1 1 1,0-1-1,0 1 0,9 3 0,-11-3-10,1 0 0,-1-1 0,0 2 0,1-1 0,-1 0 0,0 1 0,0-1 0,0 1 0,0 0 0,0 0 0,0 0 0,-1 1 0,1-1 0,-1 1 0,1-1 0,-1 1 0,0 0 0,0 0 0,0 0 0,-1 0 0,1 0 0,-1 0 0,3 6 0,-4-4-6,1 0 0,-1 0 0,0-1 0,0 1 0,-1 0 0,0 0 0,1-1 0,-1 1 0,-1 0 0,1-1 0,-1 1 0,0-1 0,0 0 0,0 0-1,0 1 1,-1-1 0,-3 4 0,-18 32-39,21-33 61,-1 0 0,0 1-1,0-1 1,0 0-1,-1-1 1,0 1 0,-1-1-1,1 0 1,-1-1-1,-12 10 1,17-15 0,0 0 0,0 0 1,0 1-1,0-1 0,0 0 0,-1 0 0,1 0 1,0 0-1,0 0 0,0 0 0,0-1 0,0 1 0,0 0 1,0-1-1,0 1 0,0 0 0,0-1 0,0 1 1,0-1-1,0 0 0,0 1 0,0-1 0,0 0 1,1 1-1,-1-1 0,0 0 0,0 0 0,1 0 1,-1 0-1,1 1 0,-1-1 0,1 0 0,-1 0 0,1 0 1,-1-2-1,-15-38 95,13 29-89,0 0 0,1 0 0,0-1 0,1 1 0,1-1 1,0 1-1,1-1 0,0 1 0,1-1 0,5-22 0,-6 32-9,1-1 0,-1 0 0,0 0 0,1 1 0,0-1 0,-1 1 0,2-1 0,-1 1 0,0 0 0,1 0 0,-1 0 0,1 0 0,0 0 0,0 1 0,0-1 0,0 1 0,0 0 0,1 0 0,-1 0 0,1 0 0,-1 0 0,1 1 0,0 0-1,-1 0 1,1 0 0,0 0 0,0 0 0,0 1 0,0 0 0,0 0 0,0 0 0,0 0 0,0 0 0,0 1 0,-1 0 0,1 0 0,7 2 0,-7-1-10,0-1-1,1 1 1,-1 0 0,0 0-1,0 0 1,0 1 0,0 0-1,-1-1 1,1 1 0,-1 0-1,0 1 1,0-1 0,0 1-1,0-1 1,0 1-1,-1 0 1,0 0 0,0 0-1,0 0 1,0 0 0,0 1-1,1 7 1,-2-8-7,-1-1 1,1 1-1,-1-1 0,0 1 0,0-1 1,0 0-1,-1 1 0,1-1 1,-1 1-1,0-1 0,0 0 0,0 1 1,0-1-1,-1 0 0,1 0 1,-1 0-1,1 0 0,-1 0 0,0 0 1,-1-1-1,1 1 0,0-1 1,-1 1-1,1-1 0,-1 0 1,0 0-1,0 0 0,0 0 0,0 0 1,-6 2-1,4-2 21,-1 1 0,1-1 0,-1 0 1,0-1-1,0 1 0,0-1 0,0-1 0,0 1 0,0-1 1,0 0-1,0 0 0,0 0 0,0-1 0,0 0 0,0 0 1,0-1-1,1 0 0,-1 0 0,0 0 0,1 0 0,-1-1 1,1 0-1,-5-4 0,2 1 17,1-1 1,0 0-1,1 0 1,0 0-1,0-1 1,0 0-1,1 0 0,0-1 1,1 1-1,0-1 1,0 0-1,1 0 1,-3-15-1,0 3 2,2 0 1,1 0-1,1-1 1,0-33-1,2 47-15,1-1 0,0 0 0,0 0 0,1 1-1,0-1 1,1 1 0,-1-1 0,1 1 0,1 0 0,0 0 0,0 1 0,1-1 0,9-12-1,-13 18-10,1 1 0,-1-1 0,0 0 0,1 1 0,-1 0 0,1-1 0,0 1 0,-1 0 0,1 0 0,0 0 0,0 0 0,-1 0-1,1 0 1,0 0 0,0 1 0,0-1 0,0 1 0,0-1 0,0 1 0,0 0 0,0 0 0,1 0 0,-1 0 0,0 0 0,0 0-1,0 0 1,0 1 0,0-1 0,0 1 0,0 0 0,0-1 0,0 1 0,-1 0 0,1 0 0,0 0 0,0 1 0,-1-1 0,1 0-1,-1 0 1,1 1 0,-1-1 0,1 1 0,0 2 0,3 2-15,0 0 1,-1 0-1,0 1 0,0 0 1,-1 0-1,1 0 0,-2 1 0,1-1 1,-1 0-1,2 10 0,0 14-62,-1 0 0,-2 1-1,-3 46 1,1-66 64,-1 0 1,0 0-1,-1 0 1,0 0-1,0-1 1,-2 1-1,1-1 1,-1 0-1,-1 0 1,0-1-1,-1 1 0,-8 10 1,14-19 18,-1 0 0,1 0 0,-1-1 0,1 1 0,-1 0 0,0 0 0,0-1 0,1 1 0,-1-1 1,0 0-1,0 0 0,-1 1 0,1-1 0,0 0 0,0-1 0,-1 1 0,1 0 0,0-1 0,-1 1 0,1-1 0,0 0 0,-1 1 0,1-1 0,-1-1 0,1 1 0,0 0 0,-1 0 0,1-1 1,0 0-1,-1 1 0,-3-3 0,3 1 8,-1-1 1,1 0-1,0 0 1,0 0-1,0 0 1,0-1-1,1 1 0,-1-1 1,1 0-1,0 1 1,0-1-1,1 0 1,-1 0-1,1 0 1,-1-1-1,0-7 1,0 1 8,1 1 0,0-1 0,1 0 0,0 0 0,1 0 0,0 0 0,0 1 0,2-1 0,-1 0 0,1 1 0,0 0-1,6-12 1,-7 18-18,0-1 0,0 1-1,1 0 1,-1 0-1,1 0 1,0 0-1,0 1 1,0-1-1,1 1 1,-1 0-1,1 0 1,0 0 0,0 0-1,0 1 1,0-1-1,0 1 1,0 0-1,1 0 1,-1 1-1,1-1 1,-1 1-1,1 0 1,0 0 0,0 1-1,-1-1 1,1 1-1,0 0 1,0 0-1,7 2 1,-9-2-15,0 1 0,0 0 0,0-1 0,-1 1 0,1 0 0,0 1 0,-1-1 0,1 0 0,-1 1 0,1-1 1,-1 1-1,0 0 0,1 0 0,-1 0 0,0 0 0,0 0 0,0 0 0,-1 1 0,1-1 0,0 1 0,-1-1 0,0 1 0,0-1 0,1 1 1,-2 0-1,1 0 0,0 0 0,0-1 0,-1 1 0,0 0 0,1 0 0,-1 0 0,0 0 0,-1 5 0,-1 11-40,-1-1 0,-1 0-1,0 0 1,-10 25 0,5-16 28,-3 26-19,9-39 36,0 0-1,0 0 1,-1 0 0,-1-1-1,0 0 1,-1 0-1,-12 20 1,18-32 11,-1 0 0,1 0 0,-1 0 1,0 0-1,1 0 0,-1-1 0,0 1 0,0 0 0,0 0 0,0 0 0,0-1 1,0 1-1,0 0 0,0-1 0,0 1 0,0-1 0,0 1 0,0-1 1,0 0-1,0 1 0,0-1 0,0 0 0,0 0 0,-1 0 0,1 0 1,-2 0-1,2-1 4,-1 1-1,1-1 1,-1 0 0,1 0 0,0 0 0,0 0-1,-1-1 1,1 1 0,0 0 0,0 0 0,0-1-1,0 1 1,0-1 0,1 1 0,-1-1 0,0-1-1,-3-7 23,0 1-1,1-2 0,1 1 1,-3-17-1,4 11-8,0-1-1,1 1 1,0-1 0,6-29 0,-6 42-17,1 0 0,0 0 0,0 0 1,0 0-1,0 1 0,1-1 0,-1 0 1,1 1-1,0-1 0,0 1 1,1 0-1,-1-1 0,0 1 0,1 0 1,0 1-1,0-1 0,0 0 0,0 1 1,0-1-1,0 1 0,1 0 0,-1 0 1,1 0-1,0 1 0,6-3 0,-8 4-10,-1 0-1,1 0 0,0 0 0,-1 0 0,1 0 1,0 0-1,-1 1 0,1-1 0,0 0 0,-1 1 0,1-1 1,0 1-1,-1 0 0,1-1 0,-1 1 0,0 0 0,1 0 1,-1 0-1,0 0 0,1 0 0,-1 1 0,0-1 1,0 0-1,0 0 0,0 1 0,0-1 0,0 1 0,0-1 1,-1 1-1,2 2 0,2 7-20,0 0 0,-1-1 0,4 20 0,-3-11 10,0-3-15,0 0-1,-1 1 0,0-1 1,-2 1-1,0 0 0,0-1 0,-3 19 1,1-30 23,0 1 1,0-1-1,-1 0 1,1 0-1,-1 0 1,0 0-1,-1 0 1,1 0-1,-1 0 1,0-1-1,0 1 1,-1-1-1,1 0 1,-1 0 0,0 0-1,0-1 1,0 1-1,0-1 1,-1 0-1,0 0 1,1 0-1,-1-1 1,0 0-1,0 0 1,-9 3-1,11-4 18,1-1-1,-1 1 0,1 0 0,-1-1 1,1 1-1,-1-1 0,0 0 0,1 0 1,-1 0-1,0 0 0,1 0 0,-1-1 1,1 1-1,-1-1 0,1 0 0,-1 1 1,1-1-1,-1 0 0,1-1 0,0 1 1,-1 0-1,1-1 0,0 1 0,0-1 1,0 0-1,0 1 0,0-1 0,1 0 1,-1 0-1,0-1 0,1 1 0,0 0 1,-1 0-1,1-1 0,0 1 0,0 0 1,0-1-1,1 1 0,-1-1 0,0-4 1,-1-4 17,0 0 0,1 1 0,0-1 0,1 0 1,0 0-1,1 0 0,0 0 0,4-15 0,-2 12-12,1 1-1,1-1 1,0 1 0,10-17-1,-13 27-13,-1 0-1,1 0 0,0 0 1,0 0-1,0 1 1,0-1-1,1 0 0,-1 1 1,1 0-1,-1 0 1,1 0-1,0 0 1,0 0-1,0 0 0,0 1 1,0-1-1,0 1 1,1 0-1,-1 0 0,0 0 1,1 0-1,-1 1 1,5-1-1,-6 1-10,1 1-1,-1-1 1,0 1-1,0 0 1,0 0-1,0 0 1,0 0-1,0 0 1,0 1-1,0-1 0,0 0 1,0 1-1,0 0 1,-1-1-1,1 1 1,-1 0-1,1 0 1,-1 0-1,0 0 1,0 0-1,0 0 1,0 0-1,0 0 1,0 0-1,-1 1 1,1-1-1,-1 0 1,1 0-1,-1 1 1,0-1-1,0 0 1,0 5-1,1 5-31,-1 1-1,-1 0 1,0-1 0,-5 23-1,1-16 27,-2 1 0,0-2 0,-1 1-1,0-1 1,-2 0 0,0-1-1,-1 0 1,-1 0 0,-23 24 0,32-38 21,1 0 1,-1 0 0,0-1 0,0 1 0,0-1-1,0 0 1,0 1 0,-1-1 0,1-1 0,-1 1 0,1-1-1,-1 1 1,0-1 0,1 0 0,-1 0 0,0 0-1,0-1 1,0 0 0,0 1 0,0-1 0,1-1-1,-1 1 1,0 0 0,0-1 0,0 0 0,0 0-1,1 0 1,-1 0 0,0-1 0,1 1 0,-1-1 0,1 0-1,0 0 1,0 0 0,-1-1 0,1 1 0,1-1-1,-1 0 1,-4-4 0,-2-3 17,1 0 0,0-1 0,0 1 1,1-2-1,0 1 0,1-1 0,0 0 0,1 0 0,0-1 0,-4-18 0,6 16-10,1 0 0,0 0 0,1-1 0,0 1-1,1 0 1,1-1 0,1 1 0,3-18 0,-3 25-2,1 0 1,0 0-1,0 0 1,1 1-1,-1-1 1,2 1 0,-1 0-1,1 0 1,0 0-1,0 1 1,1 0 0,0 0-1,0 0 1,1 1-1,-1 0 1,11-6-1,-7 5-10,-1 1 0,1 0 0,1 1 0,-1 0 0,0 0 0,1 1 0,0 1-1,0 0 1,0 0 0,0 1 0,0 1 0,0 0 0,0 0 0,0 1-1,0 0 1,20 6 0,-23-5-21,0 1 0,-1 0 0,1 1-1,-1-1 1,0 1 0,0 1 0,0-1 0,-1 1 0,1 1-1,-1-1 1,-1 1 0,1 0 0,-1 0 0,0 1 0,0-1-1,0 1 1,-1 0 0,0 0 0,-1 1 0,0-1 0,0 1-1,0 0 1,1 11 0,-1-3-12,-1-1 1,0 1-1,-2-1 0,0 1 0,0-1 1,-1 1-1,-4 16 0,3-22 28,0-1 1,-1 0-1,0 0 0,0 0 0,-1 0 1,0-1-1,0 1 0,-1-1 0,0 0 1,-1 0-1,0-1 0,-12 13 0,16-18 9,0-1 0,0 1 0,0 0 0,0-1 0,-1 0 0,1 1 0,0-1 0,-1 0 0,1 0 0,-1 0 0,1 0 0,-1-1 0,0 1 0,1-1 0,-1 0 0,0 1 0,1-1 0,-1 0 0,0-1 0,-4 0 0,2 0 5,1-1-1,0 0 1,-1 0 0,1 0-1,0 0 1,0-1-1,0 0 1,1 1 0,-1-1-1,1-1 1,-5-3 0,1-2 9,-1-1 1,1 0 0,0 0 0,1-1 0,0 1 0,1-1-1,0-1 1,-5-18 0,8 19 6,0-1 1,1 1-1,0 0 0,0-1 1,2 1-1,-1 0 0,1-1 0,1 1 1,0 0-1,1 0 0,7-20 1,-8 26-21,0 0 0,1 0 0,-1 0 0,1 1 0,0-1 0,0 1 0,0 0 0,1 0 0,0 0 0,-1 0 0,1 1 0,0 0 0,1-1 1,-1 2-1,1-1 0,-1 0 0,1 1 0,0 0 0,0 0 0,0 0 0,0 1 0,0-1 0,0 1 0,1 1 0,-1-1 0,0 1 0,10 0 0,-14 0-14,1 0-1,0 0 0,0 1 0,-1-1 0,1 1 0,0-1 0,-1 1 0,1-1 0,0 1 0,-1 0 0,1 0 0,-1 0 0,1 0 0,-1 0 0,0 0 0,1 0 0,-1 1 0,0-1 1,0 0-1,0 1 0,2 1 0,-1 1-7,0 0 0,-1 0 1,1 1-1,-1-1 0,0 0 0,0 0 1,0 1-1,0 6 0,-1 0-11,0-1 0,0 1 0,-1 0 0,-1-1 0,0 1-1,-5 16 1,6-22 19,-1-1 0,0 1 0,0-1 0,0 1 0,-1-1-1,1 1 1,-1-1 0,0 0 0,0 0 0,-1-1 0,1 1 0,-1-1-1,0 0 1,0 1 0,0-2 0,0 1 0,0 0 0,-1-1 0,1 0-1,-1 0 1,-7 2 0,4-3 11,1 0-1,0-1 0,-1 0 1,1 0-1,-1-1 1,1 0-1,0 0 1,0 0-1,-1-1 0,1-1 1,0 1-1,0-1 1,1 0-1,-8-5 1,-15-7 15,1-1-1,1-2 1,1 0 0,0-2 0,-26-26 0,43 37 1,1-1 0,0 1 1,0-2-1,1 1 0,0-1 1,1 0-1,0 0 0,0 0 1,2-1-1,-1 0 0,1 0 1,1-1-1,0 1 0,1-1 0,-1-24 1,3 20 6,1 1-1,0-1 1,2 1 0,0 0 0,1 0-1,0 0 1,1 0 0,1 0 0,0 1-1,1 0 1,1 1 0,1-1 0,0 1-1,0 1 1,15-15 0,-22 25-27,0 0 0,1 0-1,-1 1 1,1-1 0,0 1 0,0-1 0,0 1 0,0 0 0,0 0 0,0 1 0,1-1-1,4-1 1,-6 2-10,0 1 0,0 0 1,0 0-1,0 0 0,0 0 0,0 0 0,0 0 0,-1 0 0,1 0 0,0 1 0,0-1 0,0 1 0,0-1 0,0 1 0,-1 0 1,1 0-1,0 0 0,1 1 0,1 1-12,-1 1 0,1-1 0,-1 1-1,0 0 1,0 0 0,-1 0 0,1 0 0,-1 1 0,0-1 0,0 1 0,0-1 0,0 1 0,-1 0 0,0 0 0,0 0 0,0-1-1,-1 9 1,0 7 6,0-1 0,-2 0 0,0 1 0,-1-1 0,-1 0 0,-1-1 0,-8 21 0,-8 14-15,-30 56 0,47-102 33,1-1 0,-1 0 0,0 0 0,0-1-1,0 1 1,-1-1 0,0 0 0,0 0 0,-1 0 0,1-1-1,-1 0 1,0 0 0,-12 6 0,15-9 11,-1 0-1,1 0 1,-1 0 0,0 0-1,1-1 1,-1 1 0,0-1 0,1 0-1,-1 0 1,0-1 0,1 1-1,-1-1 1,1 1 0,-1-1-1,1 0 1,-1-1 0,1 1-1,-1-1 1,1 1 0,0-1 0,0 0-1,0 0 1,0 0 0,0-1-1,0 1 1,1-1 0,-1 1-1,-3-7 1,-1 1 12,1-1-1,0-1 1,1 1-1,0-1 0,0 0 1,1-1-1,0 1 1,1 0-1,1-1 1,-3-16-1,4 18-8,0 0-1,0 1 0,1-1 1,0 0-1,1 1 0,0-1 1,0 1-1,1-1 0,0 1 1,0-1-1,1 1 0,0 0 1,1 0-1,5-9 1,-7 15-16,-1-1 1,1 0 0,1 1 0,-1-1 0,0 1 0,1-1-1,-1 1 1,1 0 0,-1 0 0,1 0 0,0 1 0,0-1 0,0 1-1,0-1 1,0 1 0,0 0 0,1 0 0,-1 0 0,0 1 0,0-1-1,1 1 1,-1 0 0,0 0 0,1 0 0,-1 0 0,0 0-1,1 1 1,-1 0 0,0 0 0,0-1 0,1 2 0,4 1 0,-3 0-16,0-1 1,0 1 0,0 0-1,-1 1 1,1-1 0,-1 1-1,0 0 1,0 0 0,0 0-1,-1 1 1,1-1 0,-1 1-1,0 0 1,0 0 0,-1 0-1,1 0 1,-1 0 0,2 10-1,-2-2-9,0 1 0,-1-1-1,-1 1 1,-1-1 0,1 1-1,-2-1 1,0 0 0,-1 1-1,0-1 1,-1 0 0,0-1-1,-9 19 1,5-14 15,-1-1-1,-1 0 1,0-1 0,-1 0 0,0 0 0,-1-2-1,-1 1 1,-23 19 0,31-29 22,0 0-1,0-1 0,-1 1 1,1-1-1,-1 0 1,0-1-1,-11 4 1,15-5-2,0-1 1,0 0-1,0 1 0,0-1 0,0 0 1,0 0-1,0-1 0,0 1 1,0 0-1,0-1 0,0 1 1,0-1-1,0 0 0,0 1 1,0-1-1,0 0 0,0 0 0,1 0 1,-1-1-1,0 1 0,1 0 1,-1-1-1,1 1 0,-1-1 1,1 1-1,0-1 0,0 1 0,-2-4 1,-4-8 34,1 0-1,0-1 1,1 1 0,1-1 0,0 0 0,1 0-1,-3-29 1,3 8 14,1-1 1,4-41-1,0 66-46,-1 0 1,1 0-1,1 0 0,0 0 0,0 0 1,1 1-1,1-1 0,0 1 1,0 0-1,1 1 0,12-17 1,-15 22-23,0 0 1,1 1 0,-1 0-1,0-1 1,1 1 0,0 1 0,0-1-1,0 0 1,0 1 0,0 0-1,0 0 1,1 0 0,-1 1 0,0-1-1,1 1 1,0 0 0,-1 0-1,1 1 1,0-1 0,-1 1-1,1 0 1,0 1 0,-1-1 0,1 1-1,0-1 1,-1 2 0,1-1-1,-1 0 1,1 1 0,6 3 0,-4-1-15,-1-1 1,0 1-1,0 0 1,-1 1-1,1-1 1,-1 1-1,0 0 1,0 0 0,0 1-1,-1 0 1,0-1-1,6 13 1,-4-6-3,-1 0 0,-1 1 0,0 0 0,0 0 0,-1 0 0,1 19 1,-2 3-4,-1 1 0,-2-1 0,-2 0 0,-9 47 0,7-54 17,-2-1-1,-17 48 1,21-65 14,-1-1 1,-1 0 0,0 0-1,0 0 1,-1-1-1,0 0 1,0 0 0,-1 0-1,0-1 1,0 0 0,-10 7-1,16-13 3,-1 1 1,0-1-1,1 0 0,-1-1 0,0 1 0,0 0 0,1 0 0,-1-1 0,0 1 0,0-1 0,0 0 0,0 1 0,0-1 0,0 0 0,0 0 1,0 0-1,0 0 0,0-1 0,0 1 0,1 0 0,-1-1 0,0 0 0,0 1 0,0-1 0,0 0 0,1 0 0,-1 0 0,0 0 0,1 0 1,-1 0-1,1 0 0,-1-1 0,1 1 0,0-1 0,-1 1 0,1-1 0,0 1 0,0-1 0,0 0 0,0 1 0,-1-4 0,-4-8 29,0 1 0,1-1-1,1 0 1,-5-20-1,3 2 9,0 0 0,2 1 0,0-40-1,4 54-19,0 1 0,2-1 0,-1 1 0,2-1 0,0 1 0,1 0 0,1 0 0,10-22 0,-12 32-18,0 0-1,0 0 1,1 0 0,0 0 0,0 1-1,0-1 1,1 1 0,-1 1-1,1-1 1,0 0 0,0 1 0,0 0-1,1 0 1,-1 1 0,1-1 0,-1 1-1,1 1 1,0-1 0,0 1-1,0 0 1,10-1 0,-8 1-19,1 1 0,-1 0 0,0 1 0,0 0 0,1 0 0,-1 0 0,0 1 1,0 1-1,0-1 0,-1 1 0,1 0 0,-1 1 0,1 0 0,-1 0 0,9 7 0,-2 2-24,-1 0 0,0 1-1,-1 1 1,0 0 0,-1 0 0,-1 1-1,0 1 1,-1-1 0,11 32 0,-16-39 19,-1 1 1,0 0-1,0 0 1,-1 1 0,-1-1-1,1 0 1,-2 1-1,1-1 1,-1 1 0,-1-1-1,0 0 1,-1 1-1,0-1 1,0 0-1,-1 0 1,0 0 0,-1 0-1,0-1 1,-6 11-1,6-14 21,1-1 0,-1-1 0,0 1 0,-1 0 0,1-1 0,-1 0 0,0 0 0,0 0 0,0-1 0,0 1 0,-1-1 0,1-1 0,-1 1 0,0-1 0,0 0 0,0 0 0,0-1 0,0 1-1,0-1 1,0-1 0,-1 1 0,1-1 0,-10-1 0,8 0 16,-1 0 0,0-1 0,0 0 0,1-1 0,0 1 0,-1-2 0,1 1 0,0-1-1,0 0 1,1-1 0,-1 0 0,1 0 0,0-1 0,1 0 0,-12-12 0,4-1 10,0-2 1,2 1 0,0-2-1,2 1 1,0-1 0,1-1 0,1 0-1,2 0 1,0-1 0,1 1-1,2-1 1,0 0 0,1-41-1,3 55-9,0-1 0,1 1 0,0 0 0,1 0 0,0 0 0,8-18 0,-8 22-8,-1 1 0,1 0 0,0 0 0,1 0 0,-1 0 0,1 0 0,0 1 0,0 0 0,1 0 0,-1 0 0,1 0 0,9-5 0,-13 9-17,0-1 0,-1 1 0,1 0 0,0-1 0,0 1 0,0 0 0,-1 0 0,1 0 0,0 0 0,0 0 0,0 0 0,-1 0 0,1 0-1,0 0 1,0 0 0,0 0 0,0 0 0,-1 1 0,1-1 0,0 0 0,0 1 0,-1-1 0,1 0 0,0 1 0,-1-1 0,1 1 0,0 0 0,15 23-158,-1 30-56,-13-38 187,-1 0 0,0 0 0,-2 0 0,0 0 0,-1 0 0,0-1 0,-1 1 0,-1 0 0,0-1 0,-12 25 0,5-14 31,-2-2-1,-1 0 1,0 0-1,-2-1 1,-25 27-1,40-48 14,0 0 0,-1 0-1,0 0 1,1-1 0,-1 1-1,0-1 1,0 1-1,0-1 1,0 0 0,0 1-1,0-1 1,0 0-1,0 0 1,0-1 0,-1 1-1,1 0 1,0-1 0,-1 1-1,1-1 1,0 0-1,-1 0 1,-3 0 0,4-1 2,-1 0 1,0 0 0,0 0 0,0-1-1,1 1 1,-1-1 0,1 1 0,-1-1-1,1 0 1,0 0 0,0 0-1,-1-1 1,1 1 0,1 0 0,-3-4-1,-4-6 22,1 0-1,1-1 1,0 0-1,1-1 1,0 1-1,-3-17 1,-6-45 70,4 0 1,-1-113-1,11 178-91,-1 0 1,2 0 0,-1 0-1,1 1 1,1-1-1,0 0 1,0 0-1,1 1 1,5-12-1,-8 21-17,0-1-1,0 1 0,0 0 0,0-1 1,1 1-1,-1-1 0,0 1 0,0 0 1,1-1-1,-1 1 0,0 0 0,0-1 1,1 1-1,-1 0 0,0-1 0,1 1 1,-1 0-1,0 0 0,1-1 0,-1 1 1,1 0-1,-1 0 0,0 0 0,1-1 1,-1 1-1,1 0 0,-1 0 0,1 0 1,-1 0-1,1 0 0,-1 0 0,0 0 1,1 0-1,-1 0 0,1 0 0,-1 0 1,1 0-1,0 1 0,11 16-140,2 25-46,-10-23 166,-1 0-1,-1 1 1,-1-1-1,-1 1 1,0-1-1,-2 0 0,0 1 1,-1-1-1,-1 0 1,-1 0-1,0-1 1,-2 1-1,0-1 1,-10 19-1,15-34 29,0 0 1,0 0-1,1 0 0,-2 0 0,1-1 1,0 1-1,-1-1 0,1 1 1,-1-1-1,1 0 0,-1 0 0,0 0 1,0 0-1,0 0 0,0-1 0,-1 1 1,1-1-1,0 0 0,0 0 1,-5 1-1,5-3 4,0 1 1,0 0-1,0-1 1,1 0-1,-1 1 1,0-1-1,0 0 1,1-1-1,-1 1 0,1 0 1,-1-1-1,1 1 1,0-1-1,0 0 1,-1 0-1,1 0 1,0 0-1,1 0 1,-1 0-1,0 0 1,1-1-1,-1 1 1,1-1-1,-3-4 1,-17-41 42,2-1 1,-19-77 0,15 46-30,17 59-25,8 23-31,13 38-58,-3-11 64,30 74 5,-4 1 1,42 186 0,-68-238 16,-6-30 9,-1 1 1,3 31-1,-10-40 58,-7-20 49,-5-21 20,-21-134-20,8 29-46,6 22-28,20 102-80,1 10-43,9 95-32,-3 149-1,-7-167 196,0-97 36,-1 0 0,-8-31 0,-1-9-86,-49-237 20,-11-95-11,69 376-36,-2-45 37,4 57-35,0 0 1,0-1 0,0 1-1,0 0 1,1-1 0,-1 1-1,1 0 1,-1-1 0,1 1-1,0 0 1,0 0 0,0 0-1,0 0 1,0 0 0,0 0-1,1 0 1,-1 0 0,1 0-1,1-1 1,-2 3-5,-1-1-1,1 1 1,0 0 0,-1 0-1,1 0 1,0 0-1,-1 0 1,1 0 0,0 0-1,-1 0 1,1 0 0,0 1-1,-1-1 1,1 0 0,0 0-1,-1 1 1,1-1-1,-1 0 1,1 1 0,0-1-1,-1 0 1,1 1 0,-1-1-1,1 1 1,-1-1 0,0 1-1,1-1 1,-1 1-1,1-1 1,-1 1 0,1 1-1,13 21-102,-14-22 100,16 33-66,-1 0 0,-2 2 1,11 47-1,15 116-48,5 17 178,-35-194 123,-4-33 28,-4-37-85,-3 27-123,-1-1-1,-1 1 0,-1 0 1,0 0-1,-11-25 1,-52-99 9,7 13 25,74 172-170,9 47 0,-1-1 91,98 351 13,-117-429 45,1 0 0,0-1 0,0 1 0,1-1 0,-1 0 0,2 0 0,-1 0 0,1 0 0,0-1 0,0 0 0,1 0 0,0 0 0,0 0 0,0-1 0,1 0 0,0-1 0,8 5 0,-10-6-20,-1-1 2,1 0-1,-1 1 1,0 0-1,0 0 1,0 0-1,0 0 1,0 1 0,-1-1-1,1 1 1,-1 0-1,0 0 1,0 0-1,3 8 1,-6-11 1,0 0 0,0-1 0,0 1 0,0 0 1,0-1-1,0 1 0,0-1 0,0 1 0,0 0 0,0-1 0,-1 1 0,1 0 1,0-1-1,0 1 0,-1-1 0,1 1 0,0-1 0,-1 1 0,1-1 0,-1 1 1,1-1-1,-1 1 0,1-1 0,-1 1 0,1-1 0,-1 0 0,1 1 0,-1-1 1,0 0-1,1 0 0,-1 1 0,1-1 0,-1 0 0,0 0 0,1 0 0,-1 0 1,0 0-1,1 0 0,-1 0 0,0 0 0,1 0 0,-1 0 0,1 0 0,-1 0 1,0 0-1,1 0 0,-1-1 0,-1 1 0,-34-8-19,10-4 24,1-1 0,0-1 0,1-1 1,-25-20-1,-87-82 10,10 3 25,41 40 33,4-4 1,-112-136-1,186 205-60,3 4 0,0 1-1,0-1 1,1 1 0,0-1 0,0 0-1,0 0 1,1-1 0,-1 1-1,1 0 1,0-1 0,-1-7 0,3 13-7,0-1 0,0 1 0,0-1-1,0 1 1,1-1 0,-1 1 0,0-1 0,0 1 0,0-1 0,0 1 0,0-1 0,1 1 0,-1-1 0,0 1 0,0 0 0,1-1 0,-1 1 0,0-1-1,1 1 1,-1 0 0,1-1 0,-1 1 0,0 0 0,1 0 0,-1-1 0,1 1 0,-1 0 0,1 0 0,-1-1 0,1 1 0,-1 0 0,1 0 0,-1 0-1,1 0 1,-1 0 0,1 0 0,26 4 23,21 17-20,118 58 67,-119-60-83,0 2 0,83 53-1,-100-45-50,-29-29 58,-1 1-1,1 0 0,0 0 0,0 0 0,0-1 0,-1 1 0,1 0 1,-1 0-1,1 0 0,-1 0 0,1 0 0,-1 1 0,1-1 1,-1 0-1,0 0 0,0 0 0,1 0 0,-1 0 0,0 0 1,0 1-1,0-1 0,0 0 0,-1 0 0,1 0 0,0 0 0,0 0 1,-1 0-1,1 0 0,0 1 0,-1-1 0,0 1 0,-1-2 8,1 0-1,-1 0 1,1 0-1,-1-1 1,1 1-1,-1-1 1,1 1-1,0-1 1,-1 0-1,1 1 1,0-1-1,0 0 0,-1 0 1,1 0-1,0 0 1,0 0-1,0 0 1,0 0-1,0 0 1,0 0-1,-1-2 1,1 1-1,-23-26 28,1-1 0,-37-63-1,49 74-23,1-1-1,1 0 1,1-1-1,1 0 1,1 0-1,-7-34 1,22 65-162,4 15 135,10 21-25,31 47 0,16 35-19,-62-111 49,-1 0 1,0 0-1,-2 1 1,0 0-1,3 32 1,-6-29-10,0 0 1,-2 0 0,-5 43-1,4-59 27,0 0-1,-1 0 0,0 0 0,0 0 0,0-1 0,-1 1 0,1-1 0,-7 9 0,7-12 6,0 1 0,0-1 0,0 0 0,0 0 0,0 0 0,0-1 0,-1 1 0,1 0 0,-1-1 0,1 0 0,-1 0 0,0 1 0,1-1 0,-1-1 0,0 1 0,0 0 0,0-1 0,0 0 0,-2 1 0,1-1 3,1-1 1,0 1-1,0-1 1,-1 0-1,1 0 1,0 0-1,0 0 1,0-1-1,0 1 1,0-1-1,0 0 0,1 0 1,-1 0-1,1 0 1,-1 0-1,1 0 1,0-1-1,-1 1 1,1-1-1,1 0 1,-3-2-1,-4-9 19,0 0-1,1 0 1,-7-17 0,-13-51 49,2-1 1,-15-99-1,-7-30-91,47 212 9,-1 0-1,1-1 1,0 1-1,0 0 0,0-1 1,0 1-1,0-1 0,-1 1 1,1 0-1,0 0 0,0-1 1,-1 1-1,1 0 1,0-1-1,0 1 0,-1 0 1,1 0-1,0 0 0,-1-1 1,1 1-1,0 0 0,-1 0 1,1 0-1,0 0 1,-1 0-1,1-1 0,-1 1 1,1 0-1,0 0 0,-1 0 1,1 0-1,-1 0 0,1 0 1,0 0-1,-1 0 1,1 0-1,0 1 0,-1-1 1,1 0-1,0 0 0,-1 0 1,1 0-1,-1 1 1,1-1-1,0 0 0,0 0 1,-1 0-1,1 1 0,0-1 1,-1 0-1,1 1 0,0-1 1,0 0-1,0 0 1,-1 1-1,1-1 0,0 0 1,0 1-1,0-1 0,0 1 1,0-1-1,-1 0 0,1 1 1,-14 22-63,2 16 41,2 0 0,1 1 0,3 0 1,-3 62-1,7-57 27,9 90 1,-1-50 29,-22-114 268,-8-25-225,4 3-30,2-1 0,-15-79 0,28 100-35,1-1 0,1 1-1,2-1 1,1 0 0,7-53-1,-6 74-4,1-3-20,-1 12-38,-1 5-52,1 8 68,1 0 0,0 0 0,0-1 0,5 14 0,3 14-17,40 155-36,-12-50 92,-24-88 17,3 0-1,2-2 1,2 0-1,2-1 1,45 72-1,-66-143 341,-9-13-343,1 18-10,0 1 1,2-1-1,-1-1 0,2 1 1,0 0-1,0-1 0,1-15 1,-13-57 17,3 55-19,-1 1 1,-1 0 0,-2 1 0,-27-39 0,29 45-5,13 23-2,0 0-1,1-1 1,-1 1 0,0 0-1,0-1 1,0 1 0,0 0-1,0 0 1,-1 0-1,1 0 1,0 0 0,0 0-1,-1 0 1,1 0-1,0 1 1,-1-1 0,-1 0-1,2 1 0,0 0-1,0 0 0,0 0 1,1 0-1,-1 0 0,0 0 0,0 1 1,0-1-1,1 0 0,-1 0 1,0 1-1,0-1 0,1 1 0,-1-1 1,0 1-1,1-1 0,-1 1 1,0-1-1,1 1 0,-1-1 0,1 1 1,-1 0-1,0 0 0,-1 4-6,0-1 0,0 0-1,0 1 1,0-1 0,0 1 0,1 0-1,0 0 1,0-1 0,0 8-1,2 284-146,1-227 144,-2-58 16,11 182 78,-14-214 184,-5-40-115,1-87 0,12 94-110,21-99 1,-25 150-40,0 0-1,-1 0 1,1-1 0,1 1 0,-1 0 0,0 0 0,1 0 0,-1 0 0,1 0 0,0 0 0,0 1-1,0-1 1,0 0 0,1 1 0,-1 0 0,1-1 0,-1 1 0,1 0 0,0 0 0,3-1 0,-2 1-4,1 1 1,-1 0-1,1 0 1,0 0 0,-1 0-1,1 1 1,0 0 0,0 0-1,0 0 1,-1 0 0,1 1-1,7 1 1,5 3-15,-1 1 0,0 0 0,0 1 0,0 0 0,-1 1 0,24 18 0,-30-19 2,-1 0-1,-1 0 1,1 1 0,-1 0-1,-1 0 1,1 1-1,-2 0 1,1 0-1,-1 0 1,0 1 0,-1-1-1,6 21 1,-8-24 4,0 0 0,-1 1 0,0 0 0,0-1 0,-1 1 0,1 0 0,-1-1 0,-1 1 0,1 0 0,-1 0 0,-1-1 0,1 1 0,-1-1 0,0 1 0,0-1 0,-1 0 0,0 0 0,0 0 0,-1 0 0,1-1 0,-7 8 1,6-10 3,0 1 0,0-1 0,-1 0 0,1 0 0,-1 0 0,0-1 0,0 0 0,0 0 0,0 0 0,0 0 0,0-1 0,-1 0 0,1 0 0,-1 0 0,1-1 0,0 1 0,-1-1 0,-8-2 0,4 1 13,0 0 0,0-1 0,1 0 0,-1 0 0,0-1 1,1-1-1,0 0 0,0 0 0,-12-7 0,5-2 4,0 0 1,1-1-1,0 0 1,1-1 0,-23-32-1,-53-96 31,64 99-22,-42-64 31,-46-82 89,100 162-116,1-1 0,2 0 0,0 0 0,3-1 0,-7-33 1,14 60-22,1 1 0,-1-1 0,1 0 0,0 0 0,-1 1 0,1-1 0,0 0 0,1 0 0,-1 1 0,0-1 0,1 0 0,0 1 0,-1-1 0,1 0 0,0 1 0,1-1 0,-1 1 0,0 0 0,1-1 0,2-3 0,-2 5-7,0 0 0,0 0 1,0 1-1,0-1 0,0 0 1,0 1-1,0 0 0,0-1 1,0 1-1,0 0 0,1 0 0,-1 0 1,0 0-1,0 1 0,0-1 1,0 0-1,0 1 0,0 0 1,0-1-1,0 1 0,0 0 0,0 0 1,-1 0-1,1 0 0,0 0 1,0 1-1,-1-1 0,3 3 1,10 7-25,0 0 1,-1 1 0,0 1 0,-1 1 0,13 17 0,50 84-9,-30-42 21,-28-50 23,-4-5-33,0-1 1,-2 2 0,0 0 0,12 30-1,-22-46 19,1 0 0,-1 0 1,0 0-1,-1 0 0,1 0 0,0 0 0,-1 0 0,0 0 0,1 0 0,-1 0 0,0 0 0,-1 0 0,1 0 0,-1 0 0,1 0 0,-1 0 0,0 0 0,0 0 1,0 0-1,0 0 0,-1 0 0,1-1 0,-1 1 0,0-1 0,1 1 0,-1-1 0,0 1 0,-1-1 0,1 0 0,0 0 0,-1 0 0,1 0 0,-1-1 0,1 1 1,-1-1-1,0 1 0,0-1 0,-4 2 0,3-2 13,1 0 1,0 0-1,-1 0 1,1-1 0,-1 1-1,1-1 1,-1 0-1,1 0 1,-1 0-1,1 0 1,-1-1 0,1 1-1,-1-1 1,1 0-1,0 0 1,-1 0-1,-4-3 1,1 0 7,1 0 1,0 0 0,0-1-1,1 0 1,-1 0-1,1 0 1,0 0-1,-4-7 1,-6-11 33,1-1-1,0 1 1,-13-38 0,27 61-48,-9-21 17,1 1 1,2-1 0,0 0-1,1-1 1,1 1-1,1-1 1,1 0 0,1 0-1,0 0 1,2 0-1,1 0 1,1 0-1,0 0 1,13-39 0,-14 56-20,0 1 0,0 0 1,0 0-1,0 0 1,1 0-1,-1 0 1,1 1-1,0-1 0,5-3 1,-8 6-5,1 1 0,-1-1 1,1 1-1,0 0 0,-1-1 1,1 1-1,-1 0 0,1-1 0,0 1 1,-1 0-1,1 0 0,0 0 1,0-1-1,-1 1 0,1 0 0,0 0 1,-1 0-1,1 0 0,0 0 1,-1 0-1,1 0 0,0 1 0,-1-1 1,2 0-1,-1 1-6,0 0-1,0 0 1,0 0-1,0 0 1,0 0 0,0 1-1,0-1 1,0 0-1,0 0 1,-1 1 0,1-1-1,0 0 1,-1 1-1,1-1 1,-1 0 0,1 3-1,6 30-86,-2 0-1,0 1 0,-2 35 1,3 22 45,-2-57 41,13 170-38,-16-172 50,-2 1 1,-1-1-1,-1 0 0,-10 36 0,12-63 11,-1 0 0,0-1 0,0 0 0,-1 1 0,0-1 0,0 0 0,0 0 0,0-1 0,-8 8 0,11-11-5,-1 0 1,0 0 0,0 0 0,0-1 0,0 1 0,0 0-1,0-1 1,0 1 0,0-1 0,0 1 0,0-1 0,-1 1-1,1-1 1,0 0 0,0 0 0,0 0 0,0 1-1,-1-1 1,1 0 0,-2-1 0,1 1 2,1-1 1,-1 0 0,0 0-1,1 0 1,0 0-1,-1 0 1,1 0 0,-1-1-1,1 1 1,0 0-1,0-1 1,0 1-1,0-1 1,0 1 0,0-1-1,0 1 1,1-1-1,-2-3 1,-14-31 35,2-1 0,2 0 0,2-1 1,1 0-1,1-1 0,3 0 0,-2-76 0,7 114-44,0 0 0,0-1 0,0 1 0,0 0 0,0-1 0,0 1 0,0 0 0,1-1 0,-1 1-1,1 0 1,-1-1 0,1 1 0,-1 0 0,1 0 0,-1 0 0,2-2 0,-1 3-5,-1 0 0,0 0 0,1 0 0,-1 0 1,1 0-1,-1 0 0,1 1 0,-1-1 0,1 0 0,-1 0 1,0 0-1,1 0 0,-1 1 0,1-1 0,-1 0 0,0 0 0,1 1 1,-1-1-1,0 0 0,1 1 0,-1-1 0,0 0 0,1 1 0,-1-1 1,0 0-1,0 1 0,0-1 0,1 1 0,-1 0 0,3 4-24,0 0 1,-1 0-1,0 0 0,0 1 0,0-1 0,1 7 1,3 58-36,-4 2 1,-2-1 0,-4 0 0,-14 79 0,11-112 104,7-36-34,0-1-1,0 1 1,-1-1-1,1 0 0,0 1 1,-1-1-1,1 1 1,-1-1-1,1 0 0,-1 0 1,0 1-1,0-1 1,0 0-1,1 0 0,-1 0 1,0 0-1,0 0 1,0 0-1,-1 0 0,1 0 1,-2 1-1,1-3 3,0 0-1,0 0 1,1-1-1,-1 1 1,0 0-1,1-1 1,-1 0-1,1 1 1,0-1-1,-1 0 1,1 1-1,0-1 1,0 0-1,0 0 1,1 0-1,-2-4 1,-3-3 11,-16-36 53,1-1 0,-27-97 0,-10-107-3,50 213-68,5 31-8,-3-43 37,5 48-33,0 0 1,0 1 0,0-1 0,0 0-1,0 1 1,0-1 0,1 0-1,-1 1 1,0-1 0,0 1 0,1-1-1,-1 0 1,0 1 0,1-1 0,-1 1-1,1-1 1,-1 1 0,1-1-1,-1 1 1,1 0 0,-1-1 0,1 1-1,-1-1 1,1 1 0,1 0-5,-1 0 1,1 0 0,-1 0-1,0 0 1,1 0 0,-1 0-1,0 0 1,1 1-1,-1-1 1,0 0 0,0 1-1,1-1 1,-1 1-1,0 0 1,0-1 0,2 2-1,12 10-11,-1 0-1,-1 1 0,0 0 1,0 1-1,-2 0 0,0 1 1,0 1-1,-2-1 0,12 24 1,-5 2-15,-1 1-1,-2 0 1,-2 1 0,11 81 0,-1-3 11,-16-99 36,9 42-36,-12-45 104,-3-17 8,-2-8 45,-13-21-141,-25-35 1,-5-7 11,28 37 11,0-1 0,3-1 0,0 0 0,-10-40 0,21 60-9,1 0 0,0-1 1,1 1-1,1-1 0,0 1 1,1-1-1,0 0 0,1 1 1,1-1-1,0 1 0,1 0 0,1-1 1,7-18-1,-10 30-10,0 0 0,0 1 0,1-1 0,-1 1 1,0-1-1,1 1 0,0-1 0,-1 1 0,1 0 0,0 0 0,0 0 0,0 0 1,0 0-1,1 1 0,-1-1 0,0 0 0,1 1 0,-1 0 0,4-2 0,-4 3-7,1 0 0,0 0 0,-1-1 0,1 2 0,0-1 0,-1 0 0,1 0 0,-1 1 0,1-1 0,-1 1 0,1 0 0,-1 0 0,1 0 0,-1 0 0,0 0 0,4 3 0,5 5-24,0-1 0,-1 2 0,0 0 0,0 0 0,-1 1 1,9 13-1,-1 0 5,-1 1 1,-1 0-1,-1 1 0,-2 1 1,0 0-1,-2 1 1,-1 0-1,-1 0 1,-2 1-1,0 0 1,-2 0-1,-2 1 1,-1 44-1,-1-68 25,-1-1 1,0 1-1,0-1 0,0 1 0,-1-1 0,1 0 1,-2 0-1,1 0 0,0 0 0,-6 8 0,7-12 5,0 0 0,0 0 0,0 0 0,-1 0-1,1 0 1,0 0 0,-1 0 0,1 0 0,-1 0-1,1-1 1,-1 1 0,1-1 0,-1 1 0,1-1-1,-1 1 1,1-1 0,-1 0 0,0 0-1,1 0 1,-1 0 0,1 0 0,-1 0 0,0 0-1,1-1 1,-1 1 0,1 0 0,-1-1 0,1 1-1,-1-1 1,1 0 0,-1 0 0,1 1 0,0-1-1,-1 0 1,1 0 0,0 0 0,0 0 0,-1 0-1,1-1 1,-1 0 0,-7-7 12,0 0 0,1-1 0,0 0 0,0 0 0,1-1 0,0 0 0,1 0 0,-5-13 0,-34-103 59,30 78-54,-14-39-3,-73-235 59,102 368-222,7 42-12,-3-38 127,-2 1 0,-5 65 0,1-93 25,0-1-1,-2 1 0,0-1 0,-2-1 0,0 1 0,-1-1 0,-19 38 0,25-56 11,0-1 0,0 1 0,0 0 0,0 0 1,-1 0-1,1 0 0,0-1 0,-1 1 0,0-1 0,1 1 1,-1-1-1,0 1 0,1-1 0,-1 0 0,0 0 0,0 0 0,0 0 1,0 0-1,0-1 0,-4 2 0,4-2 3,0 0 0,0-1 0,0 1 0,0-1 0,0 1 0,0-1 0,1 0 0,-1 0 0,0 1 0,0-1 0,1-1 0,-1 1 0,0 0 0,1 0 0,-1 0 0,1-1 0,-1 1 0,0-3-1,-6-7 22,0 0-1,0-1 0,1 0 1,1-1-1,-5-13 0,-32-94 27,-53-245 0,91 322-85,7 40-76,3 27-1,78 386-124,4-66 298,-87-344-65,0 0 1,1 1-1,-1-1 0,0 0 1,0 0-1,0 0 0,0 0 1,0 1-1,0-1 0,0 0 1,0 0-1,0 0 0,0 1 1,0-1-1,0 0 0,0 0 1,0 0-1,0 1 0,0-1 1,0 0-1,0 0 0,0 0 1,-1 0-1,1 1 0,0-1 1,0 0-1,0 0 0,0 0 1,0 0-1,0 1 0,-1-1 1,1 0-1,0 0 1,0 0-1,0 0 0,0 0 1,0 0-1,-1 0 0,1 0 1,0 1-1,0-1 0,0 0 1,-1 0-1,1 0 0,0 0 1,0 0-1,0 0 0,0 0 1,-1 0-1,1 0 0,0 0 1,0 0-1,0 0 0,-1 0 1,1 0-1,0-1 0,0 1 1,0 0-1,0 0 0,-1 0 1,1 0-1,0 0 0,0 0 1,0 0-1,0 0 0,-1-1 1,-11-7 36,3-3-20,0-1 0,1 0 0,1 0 0,0-1 0,0 0 0,1 0 0,1 0-1,-7-27 1,0-10 40,-5-54-1,10 48-13,0-70 0,7 105-36,1 0 0,1 0 0,1 0 1,1 0-1,0 1 0,13-33 0,-15 47-10,0 1 1,1 0-1,0 0 0,0 0 0,0 0 0,1 1 0,-1-1 0,1 1 0,0 0 1,0 0-1,1 0 0,-1 1 0,1-1 0,8-4 0,-10 7-7,-1 0 0,1 0 0,0 1 0,-1-1 0,1 1 0,0-1 0,-1 1 0,1 0 0,0 0 0,0 0 0,-1 0 0,1 0 0,0 1 0,0-1 0,-1 1 0,1 0 0,0 0 0,-1 0 0,1 0 0,-1 0 0,0 0 0,1 1 0,-1-1 0,0 1 0,0 0 0,1 0 0,-1-1 0,-1 1 0,1 1 0,0-1 0,2 5 0,12 16-22,-2 0 0,0 2 1,-2 0-1,-1 0 0,-1 1 1,-1 1-1,8 40 0,-6-6-5,-2 1 0,1 77 0,-9-131 35,-1-1 6,0 0 1,0 0-1,0-1 1,0 1-1,-4 13 1,4-20-5,0 0 1,0 1-1,0-1 0,0 0 1,0 0-1,0 0 0,0 0 1,0 0-1,0 0 0,0 1 1,0-1-1,0 0 0,0 0 1,-1 0-1,1 0 0,0 0 1,0 0-1,0 0 0,0 0 1,0 0-1,0 0 0,0 1 1,0-1-1,0 0 1,-1 0-1,1 0 0,0 0 1,0 0-1,0 0 0,0 0 1,0 0-1,0 0 0,-1 0 1,1 0-1,0 0 0,0 0 1,0 0-1,0 0 0,0 0 1,0 0-1,-1 0 0,1 0 1,0 0-1,0 0 0,0 0 1,0 0-1,0 0 0,0 0 1,0-1-1,0 1 0,-1 0 1,1 0-1,0 0 0,0 0 1,0 0-1,0 0 1,0 0-1,0 0 0,0-1 1,-7-10 55,-3-14-8,-18-79 28,5 15-62,-3 2-1,-3 1 1,-43-85-1,51 131-12,2-1 0,-15-46-1,34 87-3,0 0 1,0 0-1,0 0 0,0 0 0,0 0 0,0 0 0,0 0 1,0 0-1,0 1 0,0-1 0,-1 0 0,1 0 0,0 0 0,0 0 1,0 0-1,0 0 0,0 0 0,0 0 0,0 0 0,0 0 0,0 0 1,-1 0-1,1 0 0,0 0 0,0 0 0,0 0 0,0 1 0,0-1 1,0 0-1,0 0 0,-1 0 0,1 0 0,0-1 0,0 1 0,0 0 1,0 0-1,0 0 0,0 0 0,0 0 0,0 0 0,-1 0 1,1 0-1,0 0 0,0 0 0,0 0 0,0 0 0,0 0 0,0 0 1,0 0-1,0 0 0,0 0 0,0-1 0,-1 1 0,1 0 0,0 0 1,-5 21-109,-3 30-79,3-6 128,-1 21 24,-3 0 0,-3-1 0,-30 95 0,25-112 142,2-70 154,-72-248-160,84 260-100,3 10-2,0-1 1,0 1-1,0 0 0,0-1 1,0 1-1,0 0 1,0-1-1,0 1 1,0-1-1,0 1 1,0 0-1,0-1 1,0 1-1,-1 0 1,1-1-1,0 1 0,0 0 1,-1-1-1,1 1 1,0 0-1,0 0 1,-1-1-1,1 1 1,0 0-1,-1 0 1,1-1-1,0 1 0,-1 0 1,1 0-1,0 0 1,-1 0-1,1 0 1,0-1-1,-1 1 1,1 0-1,0 0 1,-1 0-1,1 0 1,-1 0-1,1 0 0,0 0 1,-1 0-1,1 0 1,0 1-1,-1-1 1,1 0-1,-1 0 1,1 0-1,0 0 1,-1 0-1,1 1 0,0-1 1,-1 0-1,1 0 1,0 0-1,0 1 1,-1 0-1,-10 18-51,10 20-4,1 1-1,2-1 1,2 0 0,15 65 0,-2-12 50,13 80 117,-27-168 137,-3-19-137,-2-23-41,-94-348 18,10 56-150,82 322-123,2 18 92,1 22 11,15 99-41,36 146 1,-6-49 101,-13-19 294,-48-377 485,-2 51-746,-5 2 0,-55-155 0,75 257-15,4 9-2,-2-1 0,1 1 0,0 0 0,-1 0-1,1-1 1,-1 1 0,-1 0 0,1 0 0,0 1 0,-1-1 0,0 0 0,0 1 0,0 0-1,-5-5 1,7 11-11,-1-1 0,1 1 0,1 0-1,-1 0 1,0 0 0,1 0 0,0 0 0,-1 0-1,1 0 1,0 0 0,1 5 0,24 224-208,0-2 132,-26-129 213,-1-102-101,1 1 0,-1-1 0,1 0 0,0 0-1,-1-1 1,1 1 0,0 0 0,0 0 0,0-1 0,0 1-1,0 0 1,0-1 0,0 1 0,0-1 0,1 1 0,-2-4-1,-12-44 97,-16-98 0,24 108-115,-1 0 1,-1 1 0,-3 0 0,-1 1 0,-17-38 0,28 73-7,0 0 0,0 0-1,0 0 1,0 0 0,-1 0 0,1 0-1,-1 0 1,1 1 0,-1-1 0,1 1-1,-1-1 1,0 1 0,0-1 0,1 1-1,-1 0 1,-4-2 0,6 3 1,-1 0 0,1 0 1,-1 0-1,1 0 0,-1 0 0,1 0 1,0 1-1,-1-1 0,1 0 0,-1 0 0,1 0 1,-1 0-1,1 1 0,-1-1 0,1 0 1,-1 0-1,1 1 0,0-1 0,-1 0 0,1 1 1,0-1-1,-1 0 0,1 1 0,0-1 1,-1 0-1,1 2 0,-7 22-84,8 15 54,1-1 1,2 0-1,1 0 1,17 59-1,-3-8 21,0 15 146,-17-155 363,-7-5-425,-3 0 1,-19-77-1,21 111-50,-1 0 0,-1 0-1,-1 1 1,-1 0 0,-1 1 0,0 0 0,-2 1 0,-26-33 0,38 51-21,1 1 1,0-1-1,-1 0 1,1 1-1,-1-1 1,1 1-1,-1-1 1,1 1-1,-1 0 1,1-1-1,-1 1 0,1-1 1,-1 1-1,1 0 1,-1-1-1,0 1 1,1 0-1,-1 0 1,0 0-1,1-1 1,-1 1-1,0 0 1,1 0-1,-1 0 1,0 0-1,1 0 1,-1 0-1,0 0 1,1 1-1,-1-1 1,0 0-1,0 0 1,-9 21-38,6 37-27,4-57 65,2 40-18,3 0 1,15 71 0,-6-43-1,48 211 10,-59-232 48,-3-46-32,0 0 0,0 0 0,0 0 0,-1 0 0,1 0 0,-1 0 0,0 0 0,0 0 0,1 0 0,-1 0 0,0 0 0,-1 0 0,1-1 0,0 1 0,0 0 0,-1-1 0,1 1 0,-3 1 0,4-3-2,-1 0-1,0 0 0,1 0 1,-1 0-1,0 1 1,0-1-1,1 0 0,-1 0 1,0-1-1,0 1 1,1 0-1,-1 0 1,0 0-1,1 0 0,-1 0 1,0-1-1,1 1 1,-1 0-1,0-1 0,1 1 1,-1-1-1,1 1 1,-1 0-1,0-1 0,1 1 1,-1-1-1,1 0 1,-1 1-1,1-1 0,0 1 1,-1-1-1,0 0 1,-13-22 70,-7-25-27,2-2 0,2-1 0,-19-98 1,9 31-47,6 70 11,9 31-28,12 17 13,0 0-1,0 0 1,0 0-1,0 0 1,0 0-1,0 1 1,0-1-1,0 0 1,0 0-1,0 0 1,0 0-1,0 0 1,0 0-1,-1 0 1,1 0 0,0 0-1,0 0 1,0 0-1,0 0 1,0 1-1,0-1 1,0 0-1,0 0 1,-1 0-1,1 0 1,0 0-1,0 0 1,0 0 0,0 0-1,0 0 1,0 0-1,0 0 1,0 0-1,-1 0 1,1 0-1,0 0 1,0 0-1,0-1 1,0 1-1,0 0 1,0 0-1,0 0 1,0 0 0,-1 0-1,1 0 1,0 0-1,0 0 1,0 0-1,0 0 1,0 0-1,0 0 1,0-1-1,0 1 1,0 0-1,0 0 1,0 0-1,0 0 1,0 0 0,0 0-1,0-1 1,-3 74-98,1-35 65,4 50 0,7-12 553,-8-87-474,-1 0 1,0 0 0,-1 0 0,0 0-1,-1 0 1,0 0 0,-5-14-1,-2-2-40,-21-45-1,22 56-5,0 0-1,-1 0 0,-1 1 0,0 0 0,-1 1 0,-1 0 1,-25-23-1,36 36 1,1 1-1,0 0 1,0 0 0,0 0-1,-1-1 1,1 1 0,0 0 0,0 0-1,-1 0 1,1 0 0,0-1 0,0 1-1,-1 0 1,1 0 0,0 0 0,-1 0-1,1 0 1,0 0 0,0 0 0,-1 0-1,1 0 1,0 0 0,-1 0 0,1 0-1,0 0 1,-1 0 0,1 0 0,0 0-1,0 0 1,-1 0 0,1 1 0,0-1-1,0 0 1,-1 0 0,1 0 0,0 0-1,0 1 1,-1-1 0,1 0 0,0 0-1,0 0 1,0 1 0,-1-1 0,1 0-1,0 0 1,0 1 0,-3 21-29,9 39 13,-5-48 11,5 39-10,1 8-10,0 69 0,-13-94 94,2-34 51,2-19-24,-1-48-66,-2 0 0,-4 1 0,-2 0 0,-3 0 0,-3 1 0,-3 1-1,-38-84 1,58 148-31,0-1-1,0 0 1,0 0 0,0 0-1,0 1 1,0-1-1,-1 0 1,1 0 0,0 1-1,0-1 1,0 0-1,0 0 1,0 0-1,0 1 1,0-1 0,-1 0-1,1 0 1,0 0-1,0 0 1,0 1 0,0-1-1,-1 0 1,1 0-1,0 0 1,0 0 0,0 0-1,-1 0 1,1 1-1,0-1 1,0 0 0,-1 0-1,1 0 1,0 0-1,0 0 1,0 0 0,-1 0-1,1 0 1,0 0-1,0 0 1,-1 0-1,1 0 1,0 0 0,0 0-1,-1-1 1,1 1-1,0 0 1,0 0 0,0 0-1,-1 0 1,1 0-1,0 0 1,0 0 0,0-1-1,0 1 1,-1 0-1,1 0 1,0 0 0,0-1-1,-3 21-52,4 24-37,9 70 0,2 12 61,-11-92 31,0-16 9,0 0 0,-4 33 0,8-138 448,2 61-430,1 1 0,1 0 0,1 1-1,25-45 1,13-30-7,-46 94-23,0 0 1,0 1 0,0-1 0,1 1 0,-1 0 0,1 0 0,0 0-1,5-5 1,-7 8-2,0 0 0,0 0 0,0 1 0,0-1 0,1 1 1,-1-1-1,0 1 0,1-1 0,-1 1 0,0-1 0,1 1 0,-1 0 0,0 0 0,1 0 0,-1 0 0,1 0 0,-1 0 0,0 0 0,1 0 0,-1 1 0,0-1 0,1 0 0,-1 1 1,0-1-1,0 1 0,1 0 0,-1-1 0,0 1 0,0 0 0,0 0 0,0-1 0,0 1 0,0 0 0,0 0 0,2 2 0,1 4-14,-1-1 0,1 1 0,-1 0 0,0 0 0,0 0 0,-1 1 0,0-1-1,0 1 1,-1-1 0,1 13 0,2 6-6,-1-14 5,-1 0 0,0 0 0,-1 0-1,-1 0 1,0 0 0,-2 21-1,1-31 17,1 1-1,-1-1 1,1 0-1,-1 0 1,0 0-1,1 0 1,-1 0-1,0 0 1,-1-1-1,1 1 0,0 0 1,0 0-1,-1-1 1,1 1-1,-1-1 1,1 1-1,-1-1 1,-2 2-1,1-2 4,1-1 1,-1 1-1,0 0 0,0-1 0,1 1 0,-1-1 1,0 0-1,0 0 0,1 0 0,-1-1 0,0 1 0,0 0 1,1-1-1,-1 0 0,0 0 0,1 0 0,-1 0 1,-2-1-1,-12-8 8,0 1 1,1-2 0,0 0-1,0-1 1,2 0 0,-1-1-1,-17-22 1,15 16 2,-1 2-1,0 0 1,-31-21 0,24 24-10,-1 1 1,-37-14-1,-28-15 3,78 37-9,1 0 0,-1 1 0,0 0 0,0 1 0,0 0 0,-1 1 0,1 1 0,-1 0 0,1 1 0,-1 0 0,1 1 0,-1 1 0,-17 4 0,21-5 5,-1 0 0,1-1-1,-1 0 1,1 0 0,-1-1-1,1-1 1,-1 0 0,1 0-1,-12-4 1,10 2-1,-2 1 0,1 0 0,0 1 0,-14 0 0,21 2 1,1 0 0,0 1 0,0-1 0,0 1 0,0 1 0,0-1 0,0 1-1,0 0 1,0 0 0,1 0 0,-1 0 0,1 1 0,-1 0 0,-5 5 0,4-3 7,0 0-1,0 1 1,0 0 0,1 0 0,0 0-1,0 0 1,1 1 0,0 0-1,0 0 1,0 0 0,1 0-1,0 0 1,-2 11 0,4-13 0,0 0 1,1 0 0,0 0-1,0 0 1,0 0-1,1 0 1,-1 1 0,1-1-1,1 0 1,-1-1 0,1 1-1,-1 0 1,1 0-1,1-1 1,-1 1 0,1-1-1,-1 1 1,1-1 0,1 0-1,-1 0 1,6 5 0,1 0 2,0-1 0,0-1 0,1 0 0,0 0 0,0-1 0,1 0 0,0-1 0,0-1 0,0 1 0,0-2 0,1 0 0,-1 0 0,1-1 0,0-1 0,-1 0 0,1-1 0,14-1 0,-15 0-6,0 0-1,1-1 1,-1 0 0,0-1 0,-1 0 0,1-1 0,0 0-1,-1-1 1,0 0 0,0-1 0,0 0 0,-1-1 0,0 0 0,0-1-1,-1 0 1,0 0 0,15-19 0,-23 27-8,0-1 1,-1 0-1,1 0 1,-1 1-1,1-1 1,0 0-1,-1 0 0,0 0 1,1 0-1,-1 1 1,1-1-1,-1 0 1,0 0-1,0 0 0,1 0 1,-1 0-1,0 0 1,0 0-1,0 0 1,0 0-1,0 0 1,0 0-1,-1 0 0,1 0 1,0 0-1,0 0 1,-1 1-1,1-1 1,0 0-1,-1 0 0,1 0 1,-1 0-1,0-1 1,-2 0-7,1 1 0,-1-1 1,1 1-1,-1-1 0,0 1 1,0 0-1,1 0 0,-1 0 1,0 0-1,0 1 0,-4-1 1,-13-1-41,0 1 0,-29 1 0,48 0 49,-244 21-90,225-19 99,0 1 0,0 1 0,1 1-1,-1 1 1,-20 9 0,35-13-3,0 1 0,0-1 0,1 1 0,-1 0 0,1 1 1,0-1-1,-1 1 0,2-1 0,-1 1 0,-6 9 0,8-10-2,1-1 0,0 1 0,0 0 0,0 0 0,0 0 1,0 0-1,0 0 0,1 0 0,-1 1 0,1-1 0,0 0 0,0 0 0,0 0 0,1 0 1,-1 0-1,1 1 0,-1-1 0,1 0 0,0 0 0,2 3 0,-1-2 5,0 0 0,1 0 0,-1 0 0,1-1 0,0 1-1,-1-1 1,2 0 0,-1 0 0,0 0 0,1-1 0,-1 1 0,1-1 0,0 1 0,-1-1-1,1 0 1,1-1 0,-1 1 0,0-1 0,0 0 0,0 0 0,1 0 0,-1 0 0,0-1-1,1 1 1,4-2 0,15 1 18,0-1-1,0-1 1,32-7-1,-40 6-29,-14 2 4,30-4 9,54-17 0,-79 20-12,0-1 1,0 0-1,0 0 1,-1 0-1,1 0 1,-1-1-1,1 0 1,-1-1-1,0 0 1,-1 1-1,1-2 1,-1 1-1,8-12 1,-12 16-1,0 0 0,-1 1 0,1-1 0,-1 0 0,1 0 0,-1 0 0,0 0 0,1 0 0,-1 0 0,0 0 0,0 0 1,1 0-1,-1 0 0,0 0 0,0 0 0,0 0 0,0 0 0,0 0 0,-1 0 0,1 0 0,0 0 0,0 0 0,-1 0 1,1 0-1,0 0 0,-1 0 0,1 0 0,-1 0 0,1 0 0,-1 1 0,0-1 0,0-1 0,-2 0-5,1 1 0,-1-1-1,0 0 1,0 1-1,0 0 1,0 0 0,0 0-1,0 0 1,0 0 0,-6 0-1,-8-1-11,0 1-1,1 1 0,-22 2 1,23-1 18,0 1 1,0 1 0,1 0-1,-1 1 1,1 1-1,-24 11 1,34-14 3,-1 0-1,1 1 1,0-1 0,1 1-1,-1 0 1,0 0 0,1 0 0,-1 1-1,1-1 1,0 1 0,0 0-1,1 0 1,-1 0 0,1 0 0,0 0-1,0 0 1,0 1 0,0-1-1,1 1 1,0-1 0,0 1 0,0 0-1,0-1 1,1 1 0,0 6-1,1-8 6,-1 0-1,1-1 0,0 1 0,0 0 0,0-1 0,0 1 0,0-1 1,1 1-1,-1-1 0,1 0 0,0 1 0,0-1 0,-1 0 0,1 0 1,1 0-1,-1-1 0,0 1 0,0 0 0,1-1 0,-1 1 0,1-1 1,-1 0-1,1 0 0,-1 0 0,4 1 0,6 2 14,1-1 0,0 0 0,0 0-1,15 0 1,11-1 0,-1-2-1,1-2 1,0-1-1,0-2 1,51-14-1,182-65 32,-271 84-51,38-13-21,-1-2 0,0-1 0,-1-2 0,0-2 0,54-40 0,-113 85-169,0 1 1,-28 44-1,26-35 152,7-12 37,-1 0-1,-1-1 1,-1-1 0,-1 0 0,-1-2 0,0-1 0,-48 30 0,59-42 9,0-1 1,0 0 0,-1 0-1,1-1 1,-1-1 0,0 0-1,-1-1 1,1 0-1,-14 0 1,17-2 2,-1 0 1,1-1-1,0-1 1,-1 1-1,1-1 1,0-1-1,0 0 1,0 0-1,1-1 0,-1 0 1,1-1-1,0 1 1,-10-9-1,5 3 1,1-1 0,0 0-1,1-1 1,0 0 0,1-1 0,1 0 0,0-1-1,0 0 1,-6-15 0,12 24-5,1 0-1,0 0 1,-1-1 0,2 1 0,-1-1 0,1 1-1,-1-1 1,2 0 0,-1 1 0,1-1 0,-1 0-1,2 0 1,-1 1 0,1-1 0,-1 0 0,1 1-1,1-1 1,-1 0 0,1 1 0,0 0 0,1-1-1,-1 1 1,1 0 0,0 0 0,0 0 0,1 1-1,-1-1 1,9-7 0,-3 4 0,1 1-1,1-1 1,-1 2 0,1 0 0,0 0-1,0 1 1,1 0 0,0 1-1,17-4 1,-24 6-18,0 1-1,0 0 1,0 1-1,0-1 1,0 1-1,0 0 1,0 1-1,0-1 1,0 1 0,0 0-1,0 0 1,0 0-1,0 1 1,-1 0-1,1 0 1,0 0-1,-1 0 1,0 1-1,1 0 1,-1-1-1,0 2 1,0-1 0,-1 0-1,1 1 1,5 7-1,-1 2-14,0 0 0,-1 0 0,-1 1 0,0 0 0,0 0-1,-2 0 1,0 0 0,0 1 0,-2 0 0,0 0 0,0-1 0,-2 1 0,1 0 0,-4 22-1,0-13 7,-2 0-1,0 1 0,-2-2 1,0 1-1,-2-1 0,-1 0 0,-24 42 1,31-59 25,-1 0 0,0-1 1,0 0-1,-1 1 0,0-1 1,0-1-1,0 1 0,0-1 1,-1 0-1,1 0 1,-1 0-1,0-1 0,0 0 1,-1 0-1,1-1 0,0 1 1,-12 1-1,13-3 7,-1 0 0,1-1 1,-1 0-1,1 0 0,-1 0 0,1-1 1,-1 0-1,1 0 0,0 0 0,-1-1 0,1 0 1,0 0-1,0 0 0,0 0 0,0-1 1,0 0-1,1 0 0,-1 0 0,1-1 0,0 1 1,0-1-1,-4-5 0,-4-8 16,1 0 0,1-1 0,0 0 0,2-1 0,0 0 0,1 0-1,1-1 1,1 0 0,0 0 0,2 0 0,0-1 0,1-39 0,2 56-22,0 0 0,0 0 0,0 0 0,1 0 0,0-1 0,0 1 0,0 0 0,1 0 0,-1 0 0,1 1 0,0-1 0,0 0 0,0 1 0,1-1 0,-1 1 0,1 0 0,0 0 0,3-4 0,-1 4-3,0 0-1,1 0 1,-1 0 0,1 1 0,-1 0 0,1 0 0,-1 0-1,1 1 1,0 0 0,0 0 0,0 0 0,7 1 0,16 0-17,0 1 1,0 2 0,0 0 0,0 2 0,39 12 0,140 57-43,-155-53 37,-49-19 8,0 1-1,0-1 1,1 1-1,-2 0 1,1 0 0,0 0-1,-1 1 1,1-1-1,-1 1 1,0 0-1,0 0 1,-1 0 0,1 0-1,-1 0 1,0 1-1,0-1 1,0 1-1,-1 0 1,1-1 0,-1 1-1,1 7 1,1 11-21,-1 0-1,-1 0 1,-1 25 0,0-41 31,-1 3-9,1 0 1,-1 0 0,-1 0-1,0 0 1,0-1 0,-1 1-1,-1-1 1,1 1-1,-6 9 1,7-16 9,0 0 0,0 1 1,-1-1-1,1 0 0,-1 0 0,1 0 0,-1 0 0,0-1 1,0 1-1,0-1 0,-1 1 0,1-1 0,0 0 0,-1-1 1,1 1-1,-1 0 0,0-1 0,0 0 0,0 0 0,1 0 1,-1-1-1,0 1 0,0-1 0,0 0 0,-4 0 0,-1-1 18,0 0 0,0 0 0,0-1 0,1-1 0,-1 1 0,1-1 0,0-1 0,-1 1 0,2-1-1,-1-1 1,-7-5 0,12 8-9,1 0 0,0 0-1,-1 0 1,1 0 0,1 0-1,-1 0 1,0-1 0,0 1-1,1-1 1,-1 1 0,1-1-1,0 0 1,0 0 0,0 1 0,0-1-1,0 0 1,1 0 0,-1 0-1,1 0 1,0 0 0,0 0-1,0 0 1,0 0 0,0 0-1,1 0 1,0 1 0,-1-1-1,1 0 1,0 0 0,0 0-1,0 1 1,1-1 0,-1 0-1,1 1 1,-1-1 0,3-2 0,8-10 10,-1-1 0,2 2 0,0 0 0,0 0 1,30-22-1,-32 29-20,-1 0 0,1 0 1,0 1-1,0 1 0,0 0 0,1 0 0,0 1 1,0 1-1,0-1 0,14 0 0,-22 4-8,-1 0 0,1 0 0,-1 0 0,1 0 0,-1 1-1,1 0 1,-1-1 0,0 1 0,1 1 0,-1-1 0,0 0 0,0 1 0,0-1-1,0 1 1,0 0 0,0 0 0,0 1 0,-1-1 0,1 0 0,-1 1 0,1-1-1,-1 1 1,0 0 0,0 0 0,0 0 0,-1 0 0,1 0 0,-1 0 0,0 1-1,1-1 1,-1 0 0,0 6 0,3 5-10,-2 0 0,0 0 1,-1 0-1,0 0 0,-1 0 0,0 0 0,-3 15 0,2-25 13,-1-1 0,1 1 0,0 0 0,-1-1-1,0 1 1,0-1 0,0 0 0,0 0 0,0 1 0,-1-1 0,1 0 0,-1-1-1,0 1 1,0-1 0,0 1 0,0-1 0,0 0 0,-1 0 0,1 0-1,0 0 1,-1-1 0,0 1 0,-5 1 0,-13 3-17,0-1 0,-44 6 0,38-8 24,-58 15-7,-30 5 22,103-21 5,1-1 0,-1-1 1,1 0-1,-1-1 0,1 0 0,0-1 0,-13-3 0,22 5-12,0-1-1,1 1 1,-1-1 0,0 0-1,0 0 1,1 0 0,-1-1-1,1 1 1,-1-1 0,1 1-1,-1-1 1,1 0 0,0 0-1,0 0 1,0 0 0,0 0-1,0-1 1,0 1 0,1 0-1,-1-1 1,1 0 0,0 1-1,0-1 1,-1 0 0,2 1-1,-1-1 1,0 0 0,1 0-1,-1 0 1,1 0 0,0 0-1,0-5 1,1 3 1,0-1 0,1 1-1,-1 0 1,1 0 0,0 0 0,1 0-1,-1 0 1,1 0 0,0 0 0,0 1 0,1 0-1,-1-1 1,1 1 0,0 1 0,0-1-1,8-6 1,-2 5-8,0-1 0,1 2-1,0-1 1,-1 1 0,1 1 0,0 0-1,1 1 1,-1 0 0,0 0 0,1 1-1,-1 1 1,1 0 0,-1 0 0,1 1-1,-1 1 1,19 4 0,0 2-20,0 1-1,0 1 1,-1 1 0,52 30 0,-62-30 6,27 15-35,0-2 0,74 29 0,-119-53 42,0 0 1,0 0-1,0 0 1,-1 0-1,1 0 1,0 1-1,0-1 1,0 0-1,-1 1 1,1-1-1,0 0 1,-1 1 0,1-1-1,0 1 1,-1-1-1,1 1 1,0-1-1,-1 1 1,1 0-1,-1-1 1,1 1-1,-1 0 1,0-1-1,1 1 1,-1 0 0,0 0-1,1-1 1,-1 1-1,0 0 1,0 0-1,0 0 1,1-1-1,-1 1 1,0 1-1,-1 0-6,0 0 0,0 0 0,0 0 0,-1 0 0,1 0 0,0 0 0,-1-1-1,1 1 1,-1-1 0,0 1 0,1-1 0,-4 3 0,-5 3-23,0-1 1,-1 0-1,-20 8 1,17-10 36,0-1 1,0-1-1,0 0 0,0-1 1,-1 0-1,1-1 1,0-1-1,-1 0 1,1-1-1,0-1 0,0 0 1,0-1-1,-15-6 1,9 2 25,1 0 0,1-1-1,-1-1 1,1-1 0,1 0 0,0-1 0,1-1 0,-22-22 0,37 35-25,1 0 0,-1-1 0,1 1 0,-1-1 0,1 1 0,0-1 0,-1 1 0,1-1 0,-1 0 0,1 1 0,0-1 0,0 1 0,-1-1 0,1 0 0,0 1 0,0-1 0,0 0 0,-1 1 0,1-1 0,0 0 0,0 1 0,0-1 0,0 0 0,0 1 0,1-1 0,-1 0 0,0 1 0,0-1 0,0 0 0,0 1 0,1-1 0,-1 0 0,0 1 0,1-1 0,-1 1 0,1-1 0,-1 1 0,1-2 0,2 0 7,-1 0 0,1 1 0,0-1 0,0 0 0,0 1 0,0 0 0,0 0 1,6-2-1,64-8 82,69 13-54,-122-1-56,0 2 1,0 0 0,0 2-1,-1 0 1,20 8-1,-35-11 5,0 0 0,0 1 0,0-1 0,0 1 0,0 0 0,-1 1 0,0-1 0,1 0 0,-1 1 0,3 5 0,-5-8 7,0 0 0,-1 0 0,1 0 0,0 0 0,-1 1 0,1-1-1,-1 0 1,1 0 0,-1 0 0,0 0 0,1 1 0,-1-1 0,0 0 0,0 0-1,0 1 1,0-1 0,0 0 0,0 0 0,0 1 0,0-1 0,-1 0-1,1 0 1,0 1 0,-1-1 0,1 0 0,-1 0 0,1 0 0,-1 0-1,0 0 1,1 0 0,-1 0 0,0 0 0,0 0 0,0 0 0,0 0 0,0 0-1,0-1 1,0 1 0,0 0 0,0-1 0,0 1 0,0 0 0,0-1-1,0 0 1,-3 1 0,-17 5-18,-1-2-1,0-1 0,-1 0 1,1-2-1,0 0 1,-1-2-1,-32-5 1,28 4 11,-351-15 4,359 17 18,1-2 0,-1 0 0,0-1 0,1-1 0,0-1-1,0 0 1,0-1 0,0-1 0,1-1 0,0-1 0,1 0 0,0-1 0,0-1-1,1 0 1,0-1 0,-20-21 0,27 24-4,-1 1 0,0 1 0,0 0 0,-1 0 0,0 1 0,-17-9 0,14 9 15,0-2 0,0 0 0,-14-11 0,18 10-8,0 0 0,1-1 0,0 0 0,1 0 0,0 0 0,1-1 0,0 0 0,0 0 0,1-1 0,-4-15 1,3 14-13,0 0 0,0 0 0,-1 1 0,-10-13 0,-20-39 24,37 63-23,-1 1-1,1-1 0,-1 1 1,1-1-1,0 0 0,-1 1 1,1-1-1,0 0 1,-1 0-1,1 1 0,0-1 1,0 0-1,0 1 0,0-1 1,0 0-1,0 0 1,0 1-1,0-1 0,0 0 1,0 0-1,0 1 0,0-1 1,0 0-1,1 0 1,-1 1-1,0-1 0,1 0 1,-1 1-1,0-1 0,1 0 1,-1 1-1,1-1 1,-1 1-1,1-1 0,-1 1 1,1-1-1,-1 1 0,1-1 1,0 1-1,-1-1 1,1 1-1,0 0 0,-1-1 1,1 1-1,0 0 0,-1 0 1,1-1-1,0 1 1,0 0-1,-1 0 0,1 0 1,0 0-1,0 0 0,-1 0 1,1 0-1,1 0 1,1 1-7,0-1 0,0 1 1,0-1-1,0 1 1,0 0-1,-1 0 1,1 0-1,0 0 1,0 1-1,-1-1 1,1 1-1,-1 0 1,1-1-1,1 3 1,4 7-16,0 0-1,-1 1 1,0 0 0,-1 0-1,-1 0 1,0 0 0,-1 1-1,4 16 1,-1 3-4,-1 0 1,2 40-1,-7-61 22,0-4 2,0 0 1,-1 0 0,1 0-1,-1 0 1,-1 0 0,1 0 0,-1 0-1,0 0 1,-1 0 0,0 0 0,0-1-1,-5 12 1,6-17 1,0 0 1,0 0-1,0-1 0,-1 1 1,1 0-1,0-1 0,0 1 1,-1-1-1,1 1 0,0-1 1,0 0-1,-1 0 0,1 1 0,-1-1 1,1 0-1,0 0 0,-1 0 1,1 0-1,0-1 0,-1 1 1,1 0-1,0-1 0,-1 1 1,1 0-1,0-1 0,0 0 0,-1 1 1,1-1-1,0 0 0,0 1 1,0-1-1,-1-1 0,-39-32 27,37 31-28,2 0 0,-59-62 60,57 60-52,0 0-1,1 0 1,-1-1-1,2 1 0,-1-1 1,0 1-1,1-1 1,0 0-1,0 0 0,1 0 1,0 0-1,-1-10 1,3 22-18,0-1 1,1 0 0,-1 0 0,1 0 0,0 0 0,1 0 0,-1 0 0,1-1 0,0 1 0,5 5-1,39 46 13,-7-15 21,-11-13-31,-2 2 0,33 45 0,30 69-49,-89-140 62,1-1 0,0 1 0,0-1-1,0 0 1,1 1 0,-1-1 0,1 0 0,0 0 0,0-1-1,0 1 1,0-1 0,0 1 0,0-1 0,8 3 0,-10-4-4,0-1 1,0 0 0,0 0 0,1 0-1,-1 1 1,0-1 0,0-1 0,1 1-1,-1 0 1,0 0 0,0 0 0,0-1 0,1 1-1,-1 0 1,0-1 0,0 1 0,0-1-1,2-1 1,0 0-1,-1 0 0,0 0 0,0 0 0,0-1 0,0 1 0,0-1 0,0 1 0,-1-1 0,1 0 0,1-3 0,-1 1-3,1 0-1,0-1 0,0 1 0,-1-1 0,0 0 0,0 0 0,0 0 0,-1 0 0,0 0 0,0 0 0,0 0 0,-1-1 0,0 1 0,0 0 0,-2-8 0,2 7 5,-1 1 0,1-1 0,0 0 0,0 1 0,1-1-1,0 0 1,0 1 0,0-1 0,1 1 0,0-1 0,0 1 0,1 0 0,0 0-1,0 0 1,0 0 0,1 1 0,0-1 0,0 1 0,8-8 0,-11 12-5,1 1 0,0-1 0,0 0 0,0 1 0,1-1 0,-1 1 0,0-1 0,0 1 1,0 0-1,0 0 0,0 0 0,0 0 0,1 0 0,-1 1 0,0-1 0,0 1 0,0-1 1,0 1-1,2 1 0,47 24-13,-13-7 23,-9-12 0,1-1 0,1-1 0,-1-1 1,48-1-1,36 4-23,-96-4 13,0 1 0,0 1 0,19 8 0,-19-6 4,0-1 1,0-1-1,21 3 0,11-4-4,1-2 0,0-3 0,71-10 0,-68 6-29,-50 4 17,0 1 1,1-1-1,-1 0 1,0 0-1,1-1 1,-1 1-1,0-1 1,7-3 0,-36-6-122,-16 2 94,-1 1 1,-55-3-1,59 8 45,0-1 1,0-3-1,-52-14 1,39 2 21,1-3 1,-74-42 0,123 64-27,1 0 1,0-1 0,-1 1-1,1 0 1,0 0 0,0 0-1,-1 0 1,1-1 0,0 1 0,-1 0-1,1 0 1,0-1 0,0 1-1,-1 0 1,1 0 0,0-1 0,0 1-1,0 0 1,-1-1 0,1 1-1,0 0 1,0-1 0,0 1 0,0 0-1,0-1 1,0 1 0,0 0-1,0-1 1,0 1 0,0-1 0,0 1-1,0 0 1,0-1 0,0 1-1,0-1 1,13-8 45,27-5 16,-35 13-54,37-9 18,1 2 1,0 2 0,58-1 0,134 11-20,-181-2-7,-48-2-4,52 1-39,-1 3 1,0 1-1,92 23 0,-149-28 26,3 2-310,-3-2 310,0 0-1,0 0 1,1 0 0,-1 0-1,0-1 1,0 1 0,0 0-1,0 0 1,1 0 0,-1 0 0,0 0-1,0 0 1,0 0 0,0 0-17,2-3-293,-2 3 310,0 0-1,0 0 1,-6-10-957,-20-13 142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10T11:22:35.533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3514 763 1128,'5'-26'314,"-4"17"125,1-1 1,0 1-1,1 0 1,6-16-1,-9 24-385,1 1-1,-1-1 1,1 0-1,-1 1 1,1-1-1,0 1 1,-1-1-1,1 1 1,0-1-1,-1 1 0,1 0 1,0-1-1,-1 1 1,1 0-1,0 0 1,0-1-1,0 1 1,-1 0-1,1 0 0,0 0 1,0 0-1,-1 0 1,1 0-1,0 0 1,0 0-1,0 0 1,-1 0-1,1 1 1,0-1-1,0 0 0,-1 0 1,2 1-1,32 16 280,-12-5-233,-10-10-55,1 0-1,0-1 1,0-1 0,0 1 0,0-2 0,0 0-1,23-5 1,93-31 668,-50 13-18,-49 18-572,0 2 0,0 1 0,0 1 1,0 1-1,0 2 0,45 6 0,-21-10-145,-101 35-26,37-26 55,0 1 1,-1-2-1,0 1 1,-15 5-1,22-10 2,0 0-1,1 0 0,-1 0 0,0 0 1,0-1-1,0 0 0,1 0 1,-1 0-1,0 0 0,0 0 0,0-1 1,0 1-1,1-1 0,-1 0 1,0 0-1,1-1 0,-7-2 1,10 4-4,-1-1 1,1 1 0,-1 0 0,1-1 0,0 1 0,-1 0 0,1-1 0,0 1 0,-1 0 0,1-1 0,0 1 0,-1-1 0,1 1 0,0 0 0,0-1 0,0 1 0,-1-1 0,1 1-1,0-1 1,0 1 0,0-1 0,0 1 0,0-1 0,0 1 0,0-1 0,0 1 0,0-1 0,0 1 0,0-1 0,0 1 0,0-1 0,1 1 0,-1-1 0,0 1 0,0-1 0,0 1 0,1 0-1,-1-1 1,0 1 0,1-1 0,-1 1 0,0 0 0,1-1 0,-1 1 0,0 0 0,1-1 0,-1 1 0,1 0 0,-1 0 0,1-1 0,-1 1 0,0 0 0,2 0 0,21-13 450,3 6-362,-2-1-1,1-1 1,-1-1-1,30-18 1,11-12-165,-64 41 64,-1-1 0,1 0 0,-1 1 0,1-1 0,-1 1-1,1-1 1,-1 1 0,0-1 0,1 1 0,-1 0 0,0-1-1,1 1 1,-1-1 0,0 1 0,0 0 0,0-1 0,1 1-1,-1 0 1,0-1 0,0 1 0,0 0 0,0-1 0,0 1-1,0 0 1,0-1 0,0 1 0,-1 0 0,1-1 0,0 2-1,-2 26-38,2-26 39,-2 45-10,3-36 14,-1 1-1,0-1 1,-1 0-1,0 1 1,-1-1 0,0 0-1,-1 0 1,-1 0 0,1 0-1,-1-1 1,-1 1-1,-7 11 1,11-20 8,0 0 1,1-1-1,-1 1 0,0-1 1,0 0-1,0 1 1,0-1-1,0 0 0,-1 1 1,1-1-1,0 0 0,-1 0 1,1 0-1,0 0 0,-3 1 1,-1-31 94,5 20-113,7-263 29,1 92-118,-6 216 66,2 1 0,2-1 0,2 0 0,16 50 1,10 47 15,20 57-56,-36-135 76,-3-25 50,-4-27-58,2-19-46,-10 7 40,0 0-1,0 0 1,-2 0 0,1-1-1,-1 1 1,0 0 0,-1-1-1,0 1 1,-1-1 0,0 1-1,-3-17 1,4 26 9,0-1 0,0 1 0,-1 0-1,1-1 1,0 1 0,0 0 0,0-1 0,0 1 0,0 0 0,0 0 0,0-1-1,-1 1 1,1 0 0,0-1 0,0 1 0,0 0 0,-1 0 0,1-1-1,0 1 1,0 0 0,-1 0 0,1 0 0,0-1 0,-1 1 0,1 0 0,0 0-1,-1 0 1,1 0 0,0 0 0,-1 0 0,1 0 0,0 0 0,-1 0 0,1 0-1,0 0 1,-1 0 0,-10 9-105,-5 21 51,9-7 59,1 0 1,1 0-1,1 0 0,0 0 0,1 37 0,1-24 1,-8 46 0,8-70-1,-1-1 0,-1 1 0,0-1 0,0 0 0,-1 0 0,0 0 0,-13 19 0,-10 1 0,28-31 0,0 1 1,-1-1-1,1 0 1,0 0-1,-1 1 1,1-1-1,0 0 1,-1 0 0,1 0-1,0 1 1,-1-1-1,1 0 1,0 0-1,-1 0 1,1 0-1,0 0 1,-1 0-1,1 0 1,-1 0-1,1 0 1,0 0-1,-1 0 1,1 0-1,-1 0 1,1 0-1,0 0 1,-1 0-1,1 0 1,0-1-1,-1 1 1,1 0 0,-1 0-1,-3-24 52,8-103-32,-3 31 4,19-124-1,-18 178-104,-2 35 20,0 29 24,-1 25-7,-10 72 0,-1 12-7,11-104 47,-1 1-1,-1-1 1,-1-1-1,-15 51 1,10-103 88,-10-123-35,10 63-50,-4 0 0,-25-84 1,38 169-3,0 1 1,0 0-1,0-1 1,0 1 0,0 0-1,0 0 1,0-1 0,0 1-1,0 0 1,0-1 0,0 1-1,0 0 1,0-1 0,-1 1-1,1 0 1,0 0 0,0-1-1,0 1 1,0 0 0,-1 0-1,1-1 1,0 1 0,0 0-1,-1 0 1,1 0 0,0-1-1,-1 1 1,1 0 0,0 0-1,0 0 1,-1 0-1,1 0 1,0 0 0,-1 0-1,1 0 1,-1 0 0,-6 10-41,-2 18 8,3 24-52,3-1 0,3 68-1,0-23 60,-3-10 40,5-398 162,-4 197-168,2 47-11,1 32-9,-1-1 0,-1 0-1,-3 1 1,-13-64 0,17 100 12,0 0 0,0 0 0,0 0 0,0 1 0,-1-1 0,1 0 0,0 0 1,0 0-1,0 0 0,0 0 0,-1 1 0,1-1 0,0 0 0,0 0 0,0 0 0,0 0 0,-1 0 0,1 0 1,0 0-1,0 0 0,0 0 0,-1 0 0,1 0 0,0 0 0,0 0 0,0 0 0,-1 0 0,1 0 1,0 0-1,0 0 0,0 0 0,-1 0 0,1 0 0,0 0 0,0 0 0,0 0 0,-1 0 0,1 0 0,0-1 1,0 1-1,0 0 0,0 0 0,0 0 0,-1 0 0,1 0 0,0-1 0,0 1 0,0 0 0,0 0 1,0 0-1,0 0 0,0-1 0,-1 1 0,1 0 0,0 0 0,-5 19-32,5-18 29,-9 60-15,3 1 0,3 1 0,5 74 0,0-28 4,-12 300 47,-5-846 48,14 414-73,-2-29-5,-27-257-8,22 285-71,4 39-43,1 43 18,15 426 30,-12-475 74,2 16 46,-2-41 9,-3-42-25,-51-214-15,15 103-16,28 100-2,8 41-4,-2 1 0,0 0 1,-1 1-1,-2-1 0,-1 1 0,-23-47 0,31 71 2,0 0 1,0 0-1,0 0 0,-1 0 0,1 1 1,0-1-1,-1 0 0,1 1 1,-1-1-1,0 1 0,1-1 0,-1 1 1,0 0-1,0 0 0,0 0 0,0 0 1,0 0-1,-4-1 0,4 2 2,1 0-1,-1 0 1,1 1-1,0-1 1,-1 1-1,1-1 1,0 1-1,-1-1 1,1 1-1,0 0 1,0-1-1,0 1 1,-1 0-1,1 0 1,0 0-1,0 0 1,0 0-1,1 0 1,-1 0-1,0 0 1,-1 3-1,-4 6-2,1 1 0,0 1 0,1-1-1,0 0 1,-3 17 0,-8 62-11,4-1 0,1 142 0,1-14-8,6-78 15,4-98 13,-2 0-1,-2 0 0,-1 0 0,-11 44 1,6-69 20,1-26 8,-2-32 12,-13-376-24,-6 125-975,32 267 615,-2 25 333,-1 1 1,0 0-1,0-1 1,0 1-1,0-1 0,1 1 1,-1-1-1,0 1 1,1 0-1,-1-1 0,0 1 1,1 0-1,-1-1 1,0 1-1,1 0 1,-1 0-1,0-1 0,1 1 1,-1 0-1,1 0 1,-1-1-1,1 1 0,-1 0 1,1 0-1,-1 0 1,1 0-1,1 1 2,0-1 1,0 1-1,-1 0 0,1 0 1,-1 0-1,1 0 1,-1 0-1,1 1 0,-1-1 1,0 0-1,1 1 0,-1-1 1,0 1-1,0-1 0,0 1 1,0 0-1,0-1 0,0 1 1,0 3-1,42 101 4,55 211-1,-2-40 23,-65-196 21,-24-73 107,-3-20-86,0-25-44,-3 35-15,3-123 14,-4 0 0,-23-163 0,23 288-20,1-1-1,-1 0 0,0 0 1,0 1-1,0-1 0,0 0 1,0 1-1,0-1 0,0 0 0,0 0 1,0 1-1,-1-1 0,1 0 1,0 1-1,0-1 0,0 0 1,-1 1-1,1-1 0,0 0 1,-1 1-1,1-1 0,-1 1 0,1-1 1,-1 0-1,1 1 0,-1-1 1,0 0-1,-6 22-45,-1 39 19,-18 393-200,28-436 174,4-20 96,7-29 94,-7-4-61,-2-1 1,-1 1-1,-2-48 0,-15-114-54,5 96 3,6 48-17,2 19-6,-2-1-1,-9-42 0,12 78-2,0-1 0,0 0-1,0 1 1,0-1 0,0 0-1,0 1 1,0-1-1,0 1 1,-1-1 0,1 0-1,0 1 1,0-1-1,-1 1 1,1-1 0,0 0-1,0 1 1,-1-1 0,1 1-1,-1-1 1,1 1-1,-1-1 1,1 1 0,-1 0-1,1-1 1,-1 1 0,1-1-1,-1 1 1,1 0-1,-1 0 1,1-1 0,-1 1-1,0 0 1,0 0 0,-13 17-52,-6 42 37,19-56 17,-26 110 3,6 0 0,-8 129 0,16-123 2,10-97 7,2-2 11,-2 1 0,0-1 0,-1 0 0,-1 0 0,-12 30-1,25-106 155,-4 16-166,-2-1-1,-2 0 0,-1 1 1,-11-64-1,7 61-1,-26-140 15,17 111-20,-8-116 0,17 165-109,-3 39 37,-5 39 40,-6 139 27,11-88-2,-5-1 0,-28 109 0,30-188 22,11-26-17,0 0 0,0 1 0,-1-1 0,1 0 0,0 0 1,0 0-1,0 0 0,0 0 0,-1 1 0,1-1 0,0 0 0,0 0 0,0 0 0,-1 0 0,1 0 0,0 0 0,0 0 1,-1 0-1,1 0 0,0 0 0,0 0 0,0 0 0,-1 0 0,1 0 0,0 0 0,0 0 0,-1 0 0,1 0 0,0 0 1,0 0-1,0 0 0,-1-1 0,1 1 0,0 0 0,0 0 0,0 0 0,-1 0 0,1 0 0,0 0 0,0-1 1,0 1-1,0 0 0,0 0 0,-1 0 0,1-1 0,0 1 0,0 0 0,0-1 0,-3-5 10,1 0 0,0 0-1,1 0 1,-1 0 0,1 0 0,0-8-1,-24-251 34,13 109-28,-46-220 0,57 373-17,1-1-5,0 1 1,-1-1 0,0 1-1,0 0 1,0 0-1,0-1 1,0 1 0,-1 0-1,1 0 1,-1 0-1,0 0 1,-3-3-1,3 9-1,1 1 0,-1 0 0,1 0 0,0 0-1,0 0 1,0 0 0,0 0 0,1 1-1,0-1 1,0 6 0,-1-2 1,-5 76 18,2 0 0,5 0 0,3-1 0,4 1 0,19 86 0,-27-168-7,0 0 0,0 0 0,0 0 0,1-1 0,-1 1 0,1 0 0,-1 0 0,1-1 0,-1 1 0,1 0 0,0-1 0,0 1 0,0-1 0,0 1 0,0-1-1,0 1 1,1-1 0,-1 0 0,3 3 0,-3-5-1,0 0-1,0 1 1,0-1 0,0 0-1,-1 1 1,1-1-1,0 0 1,0 0-1,0 0 1,-1 0-1,1 0 1,0 0 0,-1 0-1,1 0 1,-1 0-1,1 0 1,-1 0-1,0-1 1,1 1-1,-1 0 1,0-1 0,17-82 23,-8-15-34,-7 57 13,1 1 1,3 0-1,1 0 0,2 1 1,23-65-1,-22 87-20,-10 18 12,0 0 1,0 0-1,0 0 1,0 0-1,0-1 1,0 1-1,0 0 1,0 0 0,0 0-1,1 0 1,-1 0-1,0 0 1,0 0-1,0 0 1,0 0-1,0 0 1,0-1 0,0 1-1,0 0 1,1 0-1,-1 0 1,0 0-1,0 0 1,0 0-1,0 0 1,0 0 0,0 0-1,1 0 1,-1 0-1,0 0 1,0 0-1,0 0 1,0 0-1,0 0 1,0 0 0,0 0-1,1 0 1,-1 0-1,0 1 1,0-1-1,0 0 1,0 0-1,0 0 1,0 0 0,0 0-1,0 0 1,0 0-1,1 0 1,-1 0-1,0 0 1,0 0-1,0 1 1,0-1 0,0 0-1,0 0 1,0 0-1,0 0 1,0 0-1,0 0 1,2 36-119,-2-35 121,-3 71-28,-17 95 0,7-77 78,1-152 36,-8-116-75,15 114 0,-3-1 0,-30-119 0,38 182-13,-1 0 0,1 0-1,-1 0 1,1 1 0,-1-1 0,1 0-1,-1 0 1,0 1 0,0-1 0,0 0-1,0 1 1,0-1 0,0 1-1,-1-1 1,1 1 0,0 0 0,-3-2-1,3 3 0,1 0-1,-1 1 1,0-1 0,0 0-1,1 1 1,-1-1-1,0 1 1,1-1-1,-1 1 1,1-1-1,-1 1 1,0 0-1,1-1 1,-1 1-1,1-1 1,-1 1-1,1 0 1,0 0 0,-1-1-1,1 1 1,0 0-1,0 0 1,-1-1-1,1 1 1,0 0-1,0 1 1,-14 72-74,-2 468-127,16-441-156,17-187 595,-11-32-289,-6 0 1,-16-120-1,15 363-543,24 548 569,-62-893 172,-9-68-145,48 288-1,0 0 0,0 0 0,-1 0 0,1 0-1,0 0 1,0 0 0,0 0 0,0 1 0,0-1 0,0 0-1,0 0 1,-1 0 0,1 0 0,0 0 0,0 0 0,0 0-1,0 0 1,0 0 0,0 0 0,-1 0 0,1 0 0,0 0-1,0 0 1,0 0 0,0 0 0,-1 0 0,1 0 0,0 0-1,0 0 1,0 0 0,0 0 0,0 0 0,-1 0 0,1 0-1,0 0 1,0 0 0,0 0 0,0 0 0,0 0 0,0-1-1,0 1 1,-1 0 0,1 0 0,0 0 0,0 0 0,0 0-1,0 0 1,0 0 0,0-1 0,0 1 0,0 0 0,0 0-1,0 0 1,0 0 0,0-1 0,-5 16-11,5 346-7,5-157 35,-7-74 104,-10-477 128,5 75-209,-45-283 0,50 539-44,1 10-2,1 1 0,-1 0 0,0 1 0,0-1 0,-1 0 0,1 0 1,-4-6-1,5 11 6,0 0 0,0 0 0,0 0 0,0-1 0,0 1 0,0 0 0,0 0 0,0 0 0,0 0 0,0 0 0,-1-1 0,1 1 0,0 0 0,0 0 0,0 0 0,0 0 0,0 0 0,0 0 0,0 0 0,-1-1 0,1 1 0,0 0 0,0 0 0,0 0 0,0 0 0,0 0 0,-1 0 0,1 0 0,0 0 0,0 0 0,0 0 0,0 0 0,-1 0 0,1 0 0,0 0 0,0 0 0,0 0 0,0 0 0,-1 0 0,1 0 0,0 0 0,0 0 0,0 0 0,0 0 0,-1 0 0,1 0 0,0 0 0,0 1 0,-6 10-24,0 18 8,-3 115 39,6-1 0,16 146-1,-10-245-13,-2-10 19,1 0 0,3 0 0,12 54 0,-17-87-26,0-1 0,0 0 0,0 1 0,0-1-1,0 0 1,0 0 0,0 1 0,0-1 0,0 0 0,0 1-1,0-1 1,0 0 0,0 1 0,0-1 0,0 0 0,0 1-1,0-1 1,0 0 0,0 0 0,1 1 0,-1-1 0,0 0-1,0 0 1,0 1 0,0-1 0,1 0 0,-1 0 0,0 1-1,0-1 1,1 0 0,-1 0 0,0 0 0,0 0 0,1 1-1,-1-1 1,0 0 0,1 0 0,-1 0 0,0 0 0,1 0-1,-1 0 1,0 0 0,0 0 0,1 0 0,-1 0 0,0 0-1,1 0 1,-1 0 0,0 0 0,1 0 0,-1 0 0,1 0-1,7-21 63,0-30 18,0-32-81,-5-1 0,-2-1 0,-5 1 0,-17-101 0,18 166 1,1 6-2,0 0 0,-1 0 0,0 1 0,-1-1 0,-6-12 0,10 24 0,0 1 0,0 0-1,0-1 1,0 1 0,0 0 0,-1 0 0,1-1-1,0 1 1,0 0 0,0 0 0,0 0-1,0-1 1,-1 1 0,1 0 0,0 0 0,0 0-1,0-1 1,-1 1 0,1 0 0,0 0 0,0 0-1,-1 0 1,1 0 0,0 0 0,0-1-1,-1 1 1,1 0 0,0 0 0,0 0 0,-1 0-1,1 0 1,0 0 0,-1 0 0,1 0-1,0 0 1,0 0 0,-1 0 0,1 0 0,0 0-1,0 1 1,-1-1 0,1 0 0,0 0 0,0 0-1,-1 0 1,1 0 0,0 0 0,0 1-1,0-1 1,-1 0 0,1 0 0,0 0 0,0 1-1,0-1 1,0 0 0,-1 0 0,1 1 0,0-1-1,0 0 1,0 0 0,0 1 0,0-1-1,0 0 1,0 0 0,0 1 0,0-1 0,-7 20-41,7-19 41,-8 54-16,1 1 0,4-1 0,3 70 0,0-19 16,-6 395 149,0-615 8,-29-171 1,7 89-132,5 51-51,23 145 24,0 0 0,0 0 0,0 0 0,0 0 0,-1 0 0,1 0 0,0 1 0,0-1 0,0 0 0,0 0 0,-1 0 0,1 0 0,0 0-1,0 0 1,0 0 0,0 0 0,-1 0 0,1 0 0,0 0 0,0 0 0,0 0 0,0 0 0,-1 0 0,1 0 0,0 0 0,0 0 0,0 0 0,-1 0 0,1 0 0,0 0 0,0 0 0,0 0 0,0 0 0,-1 0 0,1 0 0,0 0 0,0 0 0,0-1 0,0 1 0,0 0 0,-1 0 0,1 0 0,0 0 0,0 0 0,0-1 0,0 1 0,0 0 0,0 0 0,0 0 0,0 0 0,0-1 0,0 1 0,-1 0 0,1 0 0,-4 16-17,-14 318 33,15-196-9,-6 104 47,5-249 6,-1-12-39,3-148 13,3 75-24,-4 0-1,-17-101 1,-4 69-11,17 111-57,0 23-2,-1 27 14,-20 319 72,12-253 1,16-103-24,0-1 0,0 1-1,0 0 1,0 0 0,0 0 0,0-1-1,0 1 1,0 0 0,0 0 0,0 0-1,0 0 1,0-1 0,0 1 0,0 0-1,0 0 1,-1 0 0,1 0 0,0-1-1,0 1 1,0 0 0,0 0 0,0 0-1,-1 0 1,1 0 0,0 0 0,0-1-1,0 1 1,0 0 0,-1 0 0,1 0 0,0 0-1,0 0 1,0 0 0,0 0 0,-1 0-1,1 0 1,0 0 0,0 0 0,0 0-1,-1 0 1,1 0 0,0 0 0,0 0-1,0 0 1,-1 0 0,1 0 0,0 0-1,0 0 1,0 0 0,0 1 0,-1-1-1,1 0 1,0 0 0,0 0 0,0 0-1,0 0 1,0 0 0,-1 1 0,1-1-1,-17-213 33,-12-103 6,22 262-38,-18-120 1,19 146-5,-1 0 0,-2 0 0,-23-52 0,32 81 1,0-1 0,0 1 0,0-1 0,0 1 0,0-1 0,0 0 0,0 1 0,-1-1 0,1 1-1,0-1 1,0 0 0,0 1 0,-1-1 0,1 0 0,0 1 0,0-1 0,-1 0 0,1 1 0,0-1 0,-1 0 0,1 0 0,0 1 0,-1-1 0,1 0 0,-1 0-1,1 0 1,0 1 0,-1-1 0,1 0 0,-1 0 0,1 0 0,-1 0 0,1 0 0,0 0 0,-1 0 0,1 0 0,-1 0 0,1 0 0,0 0 0,-1 0 0,1 0-1,-1 0 1,1-1 0,-1 1 0,1 0 0,0 0 0,-1 0 0,1-1 0,0 1 0,-1 0 0,1 0 0,0-1 0,-1 1 0,1 0 0,0-1 0,-1 1 0,1 0-1,0-1 1,0 1 0,0 0 0,-1-1 0,1 1 0,0 0 0,0-2 0,-10 43-36,10-39 37,-13 100 11,4 0 1,6 169 0,3-269-8,0 0 1,0-1-1,0 1 0,0-1 1,0 1-1,1 0 1,-1-1-1,0 1 1,1-1-1,-1 1 0,1-1 1,-1 1-1,1-1 1,0 1-1,0-1 1,-1 0-1,1 1 0,0-1 1,0 0-1,1 0 1,-1 0-1,0 0 1,0 0-1,0 0 1,1 0-1,-1 0 0,3 1 1,-3-2-2,1 0 0,-1 0 0,1 0 1,-1-1-1,0 1 0,1-1 0,-1 1 0,0-1 1,0 1-1,1-1 0,-1 0 0,0 1 0,0-1 1,0 0-1,0 0 0,0 0 0,0 0 1,0 0-1,0 0 0,0 0 0,0 0 0,-1-1 1,1 1-1,0 0 0,-1 0 0,1-1 0,-1 1 1,0 0-1,1-1 0,-1 1 0,0-2 0,13-45-21,7-64-1,-17 79-15,3 1 1,0 0-1,2 0 1,2 1-1,21-51 1,-22 64 37,-7 13-2,0 0-1,0 0 1,0 1 0,0-1-1,1 0 1,0 1 0,0 0-1,0 0 1,1 0 0,-1 0-1,1 0 1,6-4 0,-10 8-3,1 0 1,-1 1 0,1-1-1,-1 0 1,1 0 0,0 0-1,-1 1 1,1-1-1,-1 0 1,1 1 0,-1-1-1,1 0 1,-1 1 0,0-1-1,1 1 1,-1-1 0,1 1-1,-1-1 1,0 1-1,1-1 1,-1 1 0,0-1-1,0 1 1,1-1 0,-1 1-1,0-1 1,0 1 0,0 0-1,0-1 1,0 1-1,0-1 1,0 1 0,0 0-1,0-1 1,0 1 0,3 26-31,-3-26 29,3 648-197,-8-611 205,3-30 4,1 1-1,0-1 0,1 1 1,-1-1-1,3 13 1,-27-337 150,22 215-168,-22-142 0,24 239 7,1 1-2,0 0-1,0 1 1,-1-1-1,1 0 1,-1 0 0,0 1-1,0-1 1,1 0-1,-2 1 1,1-1 0,0 1-1,0-1 1,-1 1-1,0 0 1,1-1-1,-1 1 1,0 0 0,0 0-1,0 0 1,-4-2-1,5 4 3,1 0 0,-1 0 1,1 0-1,-1 0 0,0 0 0,1 0 0,-1 0 0,1 0 0,-1 1 0,1-1 0,-1 0 0,1 0 0,-1 1 0,1-1 0,-1 0 0,1 1 0,-1-1 0,1 0 0,0 1 0,-1-1 0,1 1 1,-1-1-1,1 1 0,0-1 0,0 1 0,-1-1 0,1 1 0,0-1 0,0 1 0,0-1 0,-1 1 0,1 0 0,0-1 0,0 1 0,0-1 0,0 2 0,-4 23-4,-3 505-10,10-303 93,-3-213-64,1-11-9,-1 0 0,0 0 0,0-1 0,0 1 0,0 0 0,0 0 0,-1-1 0,1 1 0,-1 0 0,0 0 0,0-1 0,-1 4 0,-10-64 74,-2-167-67,-9-91-4,14 234-7,1-10 0,-5 0 0,-42-157-1,34 202-14,5 32-18,15 15 31,0 0 0,1 0 0,-1-1 0,1 1 0,-1 1 0,1-1 0,-1 0 0,0 0 0,1 0 0,-1 0 0,1 0 0,-1 0 0,1 1 0,-1-1 0,1 0 0,-1 0 0,1 1 0,-1-1 0,1 0 0,-1 1 0,1-1 0,-1 1 0,1-1 0,0 0 0,-1 1 0,1-1 0,-1 1 0,1-1 0,0 1 0,0-1 0,-1 1 0,1-1 0,0 2 0,-7 17-3,1-1 0,1 2 0,1-1 0,0 1 0,2 0-1,0-1 1,1 23 0,-1 3 3,-5 66 41,8 150-1,4-210 10,1-1 1,3 0-1,1 0 0,3-1 1,26 63-1,-28-85-31,-5-9 0,1 0 0,1-1 0,1 0 1,0 0-1,1-1 0,15 17 0,-25-32-14,1-1-1,-1 1 0,1-1 0,-1 1 1,1-1-1,0 1 0,-1-1 0,1 0 1,-1 1-1,1-1 0,0 0 0,-1 1 0,1-1 1,0 0-1,-1 0 0,1 0 0,0 0 1,-1 1-1,1-1 0,0 0 0,0 0 1,-1 0-1,1-1 0,0 1 0,-1 0 0,1 0 1,0 0-1,-1 0 0,1-1 0,0 1 1,21-19 17,7-29-22,-25 39 1,11-34 4,-15 43-37,-1 37-99,4 41 123,-1-43 2,-2 0 0,-7 65-1,4-58 4,3-35 3,0 0 0,0-1-1,-1 1 1,0-1 0,0 1 0,0-1-1,-1 1 1,0-1 0,0 0 0,0 0 0,-6 9-1,8-14 3,-1-1 0,1 1 0,-1-1 0,1 0-1,-1 1 1,1-1 0,-1 0 0,1 1 0,-1-1-1,1 0 1,-1 0 0,1 0 0,-1 0 0,1 1-1,-1-1 1,0 0 0,1 0 0,-1 0 0,1 0-1,-1 0 1,0 0 0,1 0 0,-1-1 0,1 1 0,-1 0-1,1 0 1,-1 0 0,0 0 0,1-1 0,-1 1-1,1 0 1,-1-1 0,1 1 0,-1 0 0,1-1-1,0 1 1,-1-1 0,1 1 0,-1-1 0,1 1-1,0 0 1,-1-1 0,1 1 0,0-1 0,0 0-1,-1 1 1,1-1 0,0 0 0,-15-28 31,4-5-22,-11-57 0,0-4-2,4 32 4,-13-91-1,26 158-102,-1 10 78,-1 46 5,1 85 0,5-86 18,-11 81 0,9-136 31,-1-12-9,-1-12 6,-62-448 29,64 457-67,3 6-6,-1-1 0,0 1 0,0-1-1,-1 1 1,0 0 0,0 0 0,0 0 0,-1 0-1,-5-8 1,8 12 5,0 1 0,-1 0 0,1 0 0,0 0-1,-1 0 1,1 0 0,0 0 0,-1 0 0,1 0 0,0 0 0,-1 0 0,1 0-1,-1 0 1,1 0 0,0 0 0,-1 0 0,1 0 0,0 1 0,-1-1 0,1 0-1,0 0 1,-1 0 0,1 1 0,0-1 0,0 0 0,-1 0 0,1 1 0,0-1-1,0 0 1,-1 0 0,1 1 0,0-1 0,0 0 0,0 1 0,0-1 0,-1 0-1,1 1 1,0-1 0,0 0 0,0 1 0,0-1 0,0 0 0,0 1 0,0-1-1,0 1 1,-7 22-13,6-21 12,-14 68 7,3 1 1,3 0-1,0 88 0,-5 44-16,2-138 31,7-121 158,19-585-110,-13 624-65,-1 2 3,0 1-1,1-1 0,1 1 1,0-1-1,1 1 0,0 0 1,1 0-1,9-19 0,-13 32-4,0 1 0,0 0 0,0 0 0,0 0-1,0 0 1,0 0 0,0 0 0,0-1-1,0 1 1,0 0 0,1 0 0,-1 0-1,0 0 1,0 0 0,0 0 0,0 0-1,0 0 1,0 0 0,0-1 0,0 1 0,1 0-1,-1 0 1,0 0 0,0 0 0,0 0-1,0 0 1,0 0 0,0 0 0,1 0-1,-1 0 1,0 0 0,0 0 0,0 0-1,0 0 1,0 0 0,0 0 0,1 0-1,-1 0 1,0 0 0,0 0 0,0 0 0,0 0-1,0 1 1,0-1 0,1 0 0,-1 0-1,0 0 1,0 0 0,0 0 0,0 0-1,0 0 1,0 0 0,0 0 0,0 1-1,0-1 1,0 0 0,0 0 0,1 0 0,-1 0-1,0 0 1,0 0 0,0 1 0,4 13-14,1 16 2,-2 57 4,-4 0 0,-12 95-1,8-128 36,1-202 91,4 116-119,-1 0 0,-2 0 0,-1 0 0,-1 0 0,-2 1 0,-1 0 0,-21-53 0,29 83-3,0 0 0,-1 0-1,1 0 1,0 0 0,-1 0-1,1 1 1,-1-1 0,1 0-1,-1 0 1,1 1 0,-1-1-1,0 0 1,1 1 0,-1-1-1,0 1 1,1-1 0,-1 1-1,0-1 1,0 1 0,1-1-1,-2 0 1,-6 14-48,1 43 21,6-41 27,-3 22 1,3-18 6,-1 0-1,0 0 0,-1-1 1,-2 1-1,0-1 0,0 0 0,-16 33 1,21-51 0,0 1 0,0-1-1,-1 0 1,1 1 0,0-1 0,0 0 0,0 1 0,0-1 0,0 0 0,-1 0 0,1 1 0,0-1-1,0 0 1,0 1 0,-1-1 0,1 0 0,0 0 0,0 0 0,-1 1 0,1-1 0,0 0 0,-1 0-1,1 0 1,0 0 0,-1 1 0,1-1 0,0 0 0,-1 0 0,1 0 0,0 0 0,-1 0 0,1 0-1,0 0 1,-1 0 0,1 0 0,0 0 0,-1 0 0,0 0 0,-2-15 56,5-22-26,-2 37-33,4-38 8,0 2 1,-1-48 0,-3 77-10,-1 0 1,1 1 0,1-1-1,-1 0 1,1 1 0,0-1 0,1 0-1,-1 1 1,5-10 0,-21 80-172,9-34 171,0 0 0,0 38 1,5-48-1,0 1 0,-2-1 0,0 0 0,-1 0-1,-1 0 1,-14 33 0,19-52 3,0-1 0,0 0 0,0 1 0,0-1 0,0 0 0,0 1 0,0-1 0,0 0 0,-1 0-1,1 1 1,0-1 0,0 0 0,0 1 0,-1-1 0,1 0 0,0 0 0,0 1 0,0-1-1,-1 0 1,1 0 0,0 1 0,-1-1 0,1 0 0,0 0 0,0 0 0,-1 0 0,1 1-1,0-1 1,-1 0 0,1 0 0,0 0 0,-1 0 0,1 0 0,0 0 0,-1 0 0,1 0-1,0 0 1,-1 0 0,-5-15 52,1-39 0,4 40-51,-38-423 18,32 451-146,0 14 108,3 28 0,4 57-1,2-72 21,-3 1 0,-1-1 1,-10 58-1,-5 36 301,2-415-117,3 24-183,1 186-46,6 61-38,4 44 51,11 192 81,60 345 0,-68-561-41,-2-9-2,0 1-1,0 0 1,0-1 0,1 1 0,-1-1-1,1 1 1,0-1 0,0 1 0,0-1-1,0 0 1,0 1 0,0-1 0,3 3-1,-4-5-4,1 0 0,-1 0-1,1 0 1,-1 0 0,1 0-1,-1 0 1,0 0 0,1 0-1,-1 0 1,1-1-1,-1 1 1,0 0 0,1 0-1,-1 0 1,0-1 0,1 1-1,-1 0 1,0 0 0,1-1-1,-1 1 1,0 0 0,1-1-1,-1 1 1,0 0 0,0-1-1,0 1 1,1 0 0,-1-1-1,0 1 1,0-1 0,0 1-1,0 0 1,0-1 0,1 0-1,5-17 40,1-21-40,-1 0 1,-2-1-1,-1-45 1,-13-123-12,2 65 9,7 119-2,-2 0 0,-1 0 0,-10-38 0,6 48-50,-2 19-37,-3 24 8,6 10 68,2 1 1,2 0-1,2 49 1,0-3-6,-11 44 13,0 40 55,11-160-52,0 9 92,3-17-13,2-11 15,11-37-56,-2-1 0,7-52 0,6-22-28,-1 24 5,4 1-1,47-104 0,-76 199-13,1-1-1,-1 1 0,1-1 1,-1 1-1,1 0 0,0-1 1,0 1-1,0 0 0,0 0 1,0-1-1,0 1 1,0 0-1,0 0 0,0 0 1,2-1-1,-2 2-2,-1 1 0,1-1 0,-1 0 0,1 0 0,-1 0 0,0 0 0,1 1 0,-1-1 0,1 0 1,-1 0-1,0 1 0,1-1 0,-1 0 0,0 1 0,1-1 0,-1 0 0,0 1 0,0-1 0,1 0 0,-1 1 0,0-1 0,0 1 0,0-1 0,0 1 0,1-1 1,-1 0-1,0 1 0,0-1 0,0 1 0,0 0 0,4 46-90,8 213 230,-17-298-131,-1 0 0,-2 1 0,-2 0-1,-19-49 1,-2-10 1,26 73-5,4 14-3,-1 1 1,0 0 0,0 0-1,-6-13 1,8 20-4,-1 0-1,1 0 0,-1 0 1,0 0-1,1 0 1,-1 0-1,0 0 1,1 0-1,-1 0 0,0 0 1,0 1-1,0-1 1,0 0-1,0 1 1,0-1-1,0 0 0,0 1 1,0-1-1,0 1 1,-1 0-1,1-1 1,0 1-1,0 0 1,0 0-1,0 0 0,-1-1 1,1 1-1,0 0 1,0 1-1,0-1 1,-1 0-1,1 0 0,0 0 1,0 1-1,0-1 1,0 1-1,-2 0 1,-6 3-2,1 1 0,0 1 1,0-1-1,0 1 0,0 1 0,1-1 1,0 1-1,0 0 0,-6 11 1,-33 30-21,28-32 17,16-12 10,-1-1 0,1 0 0,-1 0 0,0-1 0,0 1 0,0-1 0,0 1 0,-1-1 0,1 0 0,-1 0 0,1-1 0,-1 1 0,0-1 0,0 1 0,1-1 0,-1 0-1,0-1 1,0 1 0,0-1 0,0 1 0,0-1 0,0 0 0,0-1 0,0 1 0,-7-3 0,9 3-1,-1-1 0,0 0 0,1 1 0,-1 0 0,1-1-1,-1 1 1,0 0 0,1 0 0,-1 0 0,0 1 0,1-1 0,-1 1 0,1-1 0,-1 1 0,1 0 0,-1 0 0,1 0-1,0 0 1,-1 1 0,1-1 0,0 1 0,0-1 0,0 1 0,0 0 0,-3 3 0,0 2 7,-1 0-1,2 1 1,-1 0 0,1 0 0,0 1 0,-4 13-1,3-2 0,2 0-1,0 1 0,0-1 1,2 1-1,2 24 0,-1-28 31,3-13 82,5-11-76,5-13-28,-6-1-14,-1 0 0,-2 0 0,0 0 1,-1 0-1,-1 0 0,-1-36 0,1 1-8,0-3 6,-2 24 1,10-67-1,-3 127-91,-2-12 72,16 101-31,-6 0-1,2 190 0,-11-156 65,-4-26 68,3-157 195,-1 17-271,-1-1 0,1-25 1,-35-305 27,4 170-27,17 153-51,10 26 44,-1 0-1,1-1 0,0 1 1,0 0-1,-1 0 0,1 0 1,0-1-1,0 1 0,-1 0 1,1 0-1,0 0 0,0 0 1,-1 0-1,1 0 1,0 0-1,-1-1 0,1 1 1,0 0-1,-1 0 0,1 0 1,0 0-1,0 0 0,-1 0 1,1 1-1,0-1 1,-1 0-1,1 0 0,0 0 1,-1 0-1,1 0 0,0 0 1,0 0-1,-1 1 0,1-1 1,0 0-1,0 0 1,-1 0-1,1 1 0,0-1 1,-2 3-7,0 0 1,0 0 0,1 0 0,-1 0-1,1 0 1,0 1 0,0-1-1,0 0 1,0 1 0,0-1 0,0 6-1,-7 160-27,8-108 39,-4 1 0,-17 100-1,21-161 1,-1 1 0,1 0-1,0 0 1,0 0 0,-1-1-1,1 1 1,-1 0-1,1 0 1,-1-1 0,0 1-1,0-1 1,0 1 0,0-1-1,0 1 1,0-1 0,0 1-1,-3 1 1,3-3 0,0-1 1,0 1-1,1-1 0,-1 1 1,0-1-1,0 1 0,1-1 1,-1 0-1,0 1 0,1-1 1,-1 0-1,1 0 1,-1 0-1,1 1 0,-1-1 1,1 0-1,0 0 0,-1 0 1,1 0-1,0 0 0,0 0 1,-1-1-1,-14-73 77,15 72-85,-40-364 42,26 221-51,7 243-175,9 83 209,38 267 0,-38-435-8,0 6 58,1-1-1,0 0 1,11 29-1,-8-135 456,-5 67-523,-2-212 25,-2 183-25,-2 0 0,-18-79 1,32 176-111,2 52 1,-2-13 96,1 7 11,-7-43 18,3-1 1,2 0-1,25 82 0,-33-128-11,0-1-1,1 0 1,-1 1-1,0-1 1,1 0-1,-1 0 1,1 1-1,0-1 1,-1 0-1,1 0 1,0 0-1,0 0 1,0 0-1,0 0 1,0 0-1,0 0 1,0 0-1,0 0 1,0 0-1,1 0 1,-1-1-2,0-1 0,0 1 0,-1 0 1,1-1-1,0 1 0,-1-1 1,1 1-1,-1-1 0,1 1 1,0-1-1,-1 1 0,1-1 1,-1 1-1,1-1 0,-1 0 0,0 1 1,1-1-1,-1 0 0,0 0 1,1 1-1,-1-1 0,0 0 1,0-1-1,3-8 10,0 0 1,-1-1-1,1-19 1,-6-61-2,-29-173 0,23 200-10,8 61-9,1 0-1,0 0 1,-1 0 0,0 0 0,0 0-1,0 1 1,0-1 0,0 0-1,-1 1 1,1-1 0,-3-3 0,3 6 2,1 0 1,0 0-1,0-1 1,0 1 0,0 0-1,-1 0 1,1 0-1,0 0 1,0 0 0,0 0-1,-1 0 1,1-1 0,0 1-1,0 0 1,-1 0-1,1 0 1,0 0 0,0 0-1,-1 0 1,1 0-1,0 0 1,0 0 0,0 0-1,-1 1 1,1-1 0,0 0-1,0 0 1,-1 0-1,1 0 1,0 0 0,0 0-1,0 0 1,0 0-1,-1 1 1,1-1 0,0 0-1,0 0 1,0 0-1,0 0 1,-1 1 0,1-1-1,-6 23-57,-25 222-44,31-243 104,0 0 1,0 1 0,-1-1-1,1 0 1,-1 0-1,0 0 1,1 0 0,-1 1-1,0-1 1,0 0-1,0 0 1,-1 0 0,1-1-1,0 1 1,-1 0 0,1 0-1,-1-1 1,0 1-1,1-1 1,-1 1 0,-3 1-1,4-3 2,0 0 1,1 0-1,-1 0 1,0 1-1,0-1 0,0 0 1,0-1-1,0 1 0,1 0 1,-1 0-1,0 0 0,0 0 1,0-1-1,1 1 1,-1 0-1,0-1 0,0 1 1,1 0-1,-1-1 0,0 1 1,-1-2-1,-15-25 60,-76-252 42,74 218-100,16 46-2,-1 1 0,0 1 0,-1-1 0,-1 1 1,0-1-1,-1 2 0,-15-23 0,22 34-5,0 1 0,-1-1 0,1 1 0,0-1 0,-1 1 0,1-1 0,0 1 0,-1-1 0,1 1 0,-1 0 0,1-1 0,-1 1 0,1 0 0,-1-1 0,1 1 0,-1 0 0,1 0 0,-1-1 0,0 1 0,1 0 0,-1 0 0,1 0 0,-1 0 0,0 0 0,1 0 0,-1 0 0,1 0 0,-1 0 1,0 0-1,1 0 0,-1 0 0,1 0 0,-1 0 0,0 1 0,1-1 0,-1 0 0,1 0 0,-1 1 0,1-1 0,-1 0 0,0 2 0,-1 0-3,1 1 1,-1-1 0,1 1 0,-1 0-1,1 0 1,0 0 0,0 0-1,1 0 1,-2 3 0,-5 67-13,3 23 6,1-54 27,1 0 1,2-1-1,2 1 1,13 76-1,-9-107 104,-3-24-80,-1-23-38,-31-342 62,24 334-102,2 31-67,1 30 17,4 118 76,40 265-1,-28-300 20,-9-59 1,-1-7 43,13 53 0,-8-145 99,-26-327-130,-1 49-15,28 493-239,-1-45 208,-3 3 17,6 207 67,-26-722 292,8 333-357,-3 1 1,-3 0 0,-3 1-1,-24-66 1,37 126 3,-1-1 0,1 1 0,-1 0 0,1 0 0,-2 0-1,-5-7 1,9 11 1,-1 0 0,0 1 0,1-1 0,-1 1 0,1-1 0,-1 1 0,0 0 0,1-1 0,-1 1-1,0 0 1,1-1 0,-1 1 0,0 0 0,1 0 0,-1-1 0,0 1 0,0 0 0,1 0 0,-1 0 0,0 0-1,0 0 1,-1 0 0,1 1-1,0 0 0,0-1 0,-1 1-1,1 0 1,0 0 0,0 0 0,0 0-1,0 0 1,0 0 0,0 0 0,1 0-1,-1 1 1,0-1 0,0 0 0,1 0-1,-1 1 1,0 1 0,-5 16-6,1 1 0,1 1 0,1-1 0,1 0 1,0 1-1,2-1 0,4 41 0,-2 3 9,-1-5 5,1-28 21,-2 0-1,-1-1 1,-8 45 0,9-72 49,10-43 117,-3-1-190,-2 0 1,-2 0-1,-2 0 0,-1-1 1,-10-64-1,9 101-2,0 0-1,-1 1 1,1-1-1,-1 1 1,0-1 0,-4-7-1,5 11-1,1 0-1,-1 0 1,1 0-1,-1 0 0,0 1 1,1-1-1,-1 0 1,0 0-1,1 1 0,-1-1 1,0 0-1,0 1 1,0-1-1,0 1 0,0-1 1,1 1-1,-1-1 1,0 1-1,0 0 0,0-1 1,0 1-1,0 0 1,0 0-1,0 0 0,0 0 1,0 0-1,0 0 1,-1 0-1,1 0 0,0 0 1,0 0-1,0 1 1,0-1-1,0 0 0,1 1 1,-3 0-1,1 2-4,-1 0 1,1 1-1,0-1 0,0 1 0,0-1 0,0 1 1,1 0-1,-1 0 0,1 0 0,0 0 0,0 0 1,0 8-1,-2 1-4,-7 39 0,1 1 1,-1 77-1,0 4 71,4-118-10,-2-15 22,7-3-65,0 1 0,0 0 1,-1 0-1,1 0 0,0-1 1,0 1-1,0-1 0,1 1 1,-1 0-1,0-1 0,0 0 1,1 1-1,-1-1 0,0-2 1,-1-11 7,1 0 0,0 0 0,1-1 0,2-25 0,0-44-11,-39-220 16,37 299-21,-3-24 21,3 29-20,0 1-1,0-1 0,0 1 1,0-1-1,0 1 0,0-1 1,0 1-1,-1-1 0,1 1 1,0-1-1,0 1 0,0 0 1,0-1-1,-1 1 0,1-1 1,0 1-1,0-1 0,-1 1 1,1 0-1,0-1 1,-1 1-1,1 0 0,-1-1 1,1 1-1,0 0 0,-1 0 1,1-1-1,-1 1 0,1 0 1,-1 0-1,1 0 0,0-1 1,-1 1-1,1 0 0,-1 0 1,1 0-1,-1 0 1,1 0-1,-1 0 0,1 0 1,-1 0-1,0 0 0,0 2-4,1-1 1,-1 1-1,1-1 0,-1 1 0,1-1 0,-1 1 0,1 0 0,0-1 0,0 1 1,0-1-1,0 1 0,0 0 0,0-1 0,0 1 0,1-1 0,0 3 0,5 30-18,26 201-21,-28-176 87,3-1 0,2 1 0,31 104 0,-40-163-39,0 0-1,1 0 1,-1 0-1,0 0 1,0 0 0,0 0-1,0 1 1,0-1-1,0 0 1,1 0-1,-1 0 1,0 0 0,0 0-1,0 0 1,0 0-1,0 0 1,0 0 0,1 0-1,-1 0 1,0 0-1,0 0 1,0 0 0,0 0-1,0 0 1,1 0-1,-1 0 1,0 0 0,0 0-1,0 0 1,0 0-1,0 0 1,1-1 0,-1 1-1,0 0 1,0 0-1,0 0 1,0 0 0,0 0-1,0 0 1,0 0-1,0 0 1,1-1 0,-1 1-1,0 0 1,0 0-1,0 0 1,0 0-1,0 0 1,0 0 0,0-1-1,0 1 1,0 0-1,0 0 1,0 0 0,0 0-1,0 0 1,0-1-1,0 1 1,0 0 0,0 0-1,0 0 1,0 0-1,0 0 1,0-1 0,0 1-1,7-22 52,4-25-44,-5-53 3,-10-169 0,-6 230-31,3 28-53,3 28-41,3 9 84,-13 458-143,-4-235 221,18-249-43,0 0 0,0 0 0,0 0 0,0 0 0,-1 0 1,1 0-1,0 0 0,0 0 0,0 0 0,0 0 0,0 0 1,0 0-1,0-1 0,0 1 0,0 1 0,-1-1 0,1 0 1,0 0-1,0 0 0,0 0 0,0 0 0,0 0 1,0 0-1,0 0 0,-6-24 78,-2-38-35,-39-317-5,25 227-31,-9-16-5,-6-62 2,32 208-52,5 22 39,0 0 0,0 0 0,0 0 0,0 0 0,0-1 0,0 1 0,-1 0 0,1 0 0,0 0 0,0 0 0,0 0 0,0 0 0,0 0 0,-1 0 0,1 0 0,0 0 0,0 0-1,0 0 1,0 0 0,-1 0 0,1 0 0,0 0 0,0 0 0,0 0 0,0 0 0,0 0 0,-1 0 0,1 0 0,0 0 0,0 0 0,0 0 0,0 0 0,-1 0 0,1 0 0,0 0 0,0 0 0,0 0 0,0 1 0,0-1-1,0 0 1,-1 0 0,1 0 0,0 0 0,0 0 0,0 0 0,0 1 0,0-1 0,0 0 0,0 0 0,0 0 0,0 0 0,0 1 0,-2 2-10,1 0 1,0 0-1,0 0 1,0 0-1,0 0 1,1 1-1,-1-1 1,1 0-1,0 5 1,5 406-65,-2-193 135,-2-382 193,-31-132-230,-2-39-27,48 474-169,51 210 1,-33-194 152,-33-155 21,18 93 50,35 101 0,-54-196-43,1 1-1,-1-1 1,0 1-1,1-1 1,-1 1-1,1-1 1,0 1 0,-1-1-1,1 0 1,0 1-1,0-1 1,0 0-1,0 0 1,0 1 0,0-1-1,0 0 1,0 0-1,0 0 1,0 0-1,1 0 1,-1-1 0,0 1-1,1 0 1,-1-1-1,1 1 1,-1-1 0,1 1-1,1-1 1,-1 0-4,-1-1 0,0 0 1,1 0-1,-1 0 0,0 0 1,0 0-1,1 0 1,-1 0-1,0 0 0,0 0 1,0-1-1,0 1 0,-1 0 1,1-1-1,0 1 0,-1-1 1,1 1-1,0-1 0,-1 1 1,0-1-1,1 1 1,-1-1-1,0 1 0,0-1 1,0 0-1,0-2 0,2-48-8,-3 0 0,-1 0-1,-16-84 1,-6 39-4,24 96 6,-1 0 1,1 1-1,-1-1 1,1 0-1,-1 0 1,0 1-1,1-1 1,-1 1-1,0-1 1,1 0 0,-1 1-1,0-1 1,0 1-1,0-1 1,1 1-1,-1 0 1,0-1-1,0 1 1,0 0-1,0 0 1,0-1-1,-1 1 1,2 0 0,-1 0 0,1 0 0,0 0 0,-1 0 1,1 0-1,0 0 0,-1 0 0,1 0 0,0 0 0,-1 0 0,1 0 0,0 0 1,-1 0-1,1 0 0,0 0 0,-1 0 0,1 0 0,0 0 0,-1 0 0,1 1 1,0-1-1,-1 0 0,1 0 0,0 0 0,0 0 0,-1 1 0,1-1 0,0 0 1,0 0-1,-1 1 0,1-1 0,0 0 0,0 1 0,0-1 0,0 0 0,-1 1 1,1-1-1,0 0 0,0 1 0,0-1 0,0 0 0,0 1 0,0-1 0,0 0 1,0 1-1,0-1 0,0 0 0,0 1 0,0-1 0,0 0 0,0 1 1,0-1-1,9 32-8,-3 1 1,0-1 0,-2 1 0,0 44 0,-1-9-4,-2-62 10,-1 0 0,0 0 0,0 0 0,0 0 0,-1 0 0,0-1-1,0 1 1,-1 0 0,-2 6 0,4-11 7,-1-1-1,1 1 1,0-1-1,0 1 1,-1-1-1,1 1 1,0-1-1,0 1 1,0-1-1,0 1 1,0-1-1,0 1 1,-1-1-1,1 1 1,0-1-1,0 1 1,1-1-1,-1 1 1,0-1-1,0 1 1,0-1-1,0 1 1,0-1-1,1 1 1,-1-1-1,0 1 1,0-1-1,1 1 1,-1-1-1,0 1 1,0-1-1,1 0 1,-1 1-1,1-1 1,0 1-1,0-1 0,-1 0 0,1 0 0,0 0 0,-1 0 0,1 0 0,0-1 0,0 1 0,-1 0-1,1 0 1,0-1 0,-1 1 0,1 0 0,-1-1 0,1 1 0,0 0 0,-1-1 0,1 1 0,-1-1 0,1 1 0,-1-1-1,1 1 1,-1-1 0,0 0 0,1 1 0,-1-1 0,0 0 0,1 1 0,-1-1 0,0 0 0,1-4-124,-9 15 76,-10 27 36,17-26 14,0 0 1,1 0-1,0 0 1,1 1-1,0-1 1,1 0-1,1 0 1,-1-1-1,2 1 0,-1 0 1,9 16-1,9-3 16,-20-23-18,0 0 0,0 0 0,0 0 0,0 0-1,0 0 1,0 0 0,0 0 0,0 0 0,0-1 0,1 1 0,-1 0 0,0-1 0,0 1 0,1-1-1,-1 0 1,0 1 0,1-1 0,-1 0 0,3 0 0,-2-2-2,-1-1 0,1 1 0,-1-1 0,0 0 0,0 0 0,0 0 0,-1 1 0,1-1 0,-1 0 0,1 0 0,-1 0 0,0-4 0,1-7-5,2-4 4,-1 0 0,-1-27 0,-1 31 4,0 0-1,1 0 1,0 0 0,1 0 0,7-25 0,-9 38-3,1-1-1,-1 1 1,1 0-1,-1 0 1,0 0-1,1 0 1,0 0-1,-1 0 1,1 0-1,-1 1 1,1-1-1,0 0 1,0 0 0,0 0-1,-1 1 1,1-1-1,0 0 1,2 0-1,-3 1-2,1 0-1,0 0 1,-1 0-1,1 0 0,-1 0 1,1 0-1,0 0 1,-1 0-1,1 0 0,0 0 1,-1 1-1,1-1 1,-1 0-1,1 0 1,-1 1-1,1-1 0,-1 0 1,1 1-1,-1-1 1,1 1-1,-1-1 0,1 1 1,0 0-1,1 2-9,0 0 0,0 0-1,0 0 1,0 0 0,-1 0-1,1 1 1,-1-1 0,0 1 0,1 6-1,7 63-27,-1 84 0,-8-156 41,0-1-1,0 1 1,0-1-1,0 1 0,0-1 1,0 1-1,0-1 1,0 1-1,0-1 1,0 1-1,0-1 0,-1 1 1,1-1-1,0 1 1,0-1-1,-1 1 1,1-1-1,0 1 0,-1-1 1,1 0-1,0 1 1,-1-1-1,1 0 1,-1 1-1,1-1 0,-1 0 1,1 0-1,0 1 1,-1-1-1,1 0 1,-1 0-1,1 0 0,-1 1 1,1-1-1,-1 0 1,1 0-1,-1 0 1,0 0-1,1 0 1,-1 0-1,1 0 0,-1 0 1,1 0-1,-1-1 1,1 1-1,-1 0 1,1 0-1,-1 0 0,1 0 1,-1-1-1,1 1 1,0 0-1,-2-1 1,-37-22-10,17 10 2,17 10 9,0 0 0,1 0 0,-1-1-1,1 0 1,-1 0 0,1 0 0,0-1 0,1 1-1,-1-1 1,1 0 0,0 0 0,0 0-1,0 0 1,-2-9 0,-5-11 16,-10-49 1,15 53-15,-10-46-1,8 31-4,-2-1-1,-16-44 1,21 72-2,0 0 0,0 0 0,-1 0 0,0 1 0,0 0-1,-1 0 1,0 0 0,0 1 0,-1 0 0,0 0-1,0 1 1,0-1 0,-16-8 0,22 14-1,-1 0-1,0 0 1,0 0-1,1 0 1,-1 1-1,0-1 1,0 1-1,0-1 1,0 1-1,0 0 1,0-1-1,0 1 1,0 0-1,0 0 1,0 0 0,1 1-1,-1-1 1,0 0-1,0 1 1,0-1-1,0 1 1,0 0-1,0 0 1,1-1-1,-1 1 1,0 0-1,1 1 1,-1-1-1,1 0 1,-1 0 0,1 1-1,-1-1 1,1 1-1,0-1 1,0 1-1,0-1 1,0 1-1,-2 3 1,-3 7-18,0 1 0,1 1 1,1-1-1,-5 21 0,3-11 28,-18 78-204,-16 130 1,33-203 177,2-38 72,-2-43 35,2-457-8,5 346-66,2 81 11,15 323-202,-15-173 181,1 2 56,13 90-1,-14-152 126,0-8-69,2-18-35,0-31-76,-4 5 0,-1 23 5,1 1 0,1 0 0,1 0 0,1 0-1,0 0 1,2 1 0,0-1 0,15-35 0,-23 72-58,1 0 0,1 1 1,0 0-1,1-1 0,4 30 0,-2-19 25,-2-24 23,6 126 39,35 191-1,-38-302-5,2-1 0,10 28 0,-13-41-19,0 0 0,0 0 0,0 0 0,1 0 0,-1 0 0,1-1 0,5 5 0,-7-7-4,0 0-1,0 0 1,0 0 0,0 0-1,1 0 1,-1-1-1,0 1 1,0-1 0,1 1-1,-1-1 1,1 1-1,-1-1 1,0 0-1,1 1 1,-1-1 0,1 0-1,-1 0 1,1 0-1,-1 0 1,0 0-1,1-1 1,2 0 0,-2 0-8,0 0 0,0 0 1,0 0-1,0-1 1,0 1-1,0-1 0,0 1 1,0-1-1,0 0 1,-1 0-1,1 0 0,-1 0 1,1 0-1,-1 0 1,0 0-1,0 0 0,0-1 1,0 1-1,0 0 0,-1-1 1,1 1-1,0 0 1,-1-1-1,0 1 0,0-1 1,0 1-1,0-5 1,0-2-9,-1 0 1,1-1 0,-2 1 0,1-1-1,-7-16 1,-3-5 6,-12-37 7,14 23-11,-3 2 0,-2 0 0,-25-57 0,37 96 0,0 0-1,-1 1 1,1-1 0,-1 1 0,0 0 0,1-1 0,-1 1 0,-1 1-1,1-1 1,0 0 0,-1 1 0,1 0 0,-8-4 0,10 6 1,-1-1 0,1 0 0,-1 1 0,1 0 0,-1-1 0,1 1 0,-1 0 0,0 0 0,1 0 0,-1 0 0,0 0 0,1 0 0,-1 0 0,1 0 0,-1 1 0,0-1 0,1 1 0,-1-1 0,1 1 0,-1-1 0,1 1 0,-1 0 0,1 0 0,0 0 0,-1 0 0,1 0 0,0 0 0,0 0 0,0 0 0,0 1 0,0-1 0,0 0 0,0 1 0,0-1 0,0 1 0,1-1 0,-1 1 0,0 1 0,-5 15-20,0 0 1,2 0-1,0 1 0,1 0 0,-1 31 1,3-32 22,0 1 0,-2-1 0,0 0 0,-1 0 0,-11 32 0,14-49 2,1 1 0,-1-1 1,1 0-1,-1 1 0,0-1 0,1 0 0,-1 0 1,0 1-1,0-1 0,0 0 0,0 0 1,0 0-1,0 0 0,0 0 0,0-1 0,0 1 1,-1 0-1,1 0 0,0-1 0,0 1 1,-1-1-1,1 1 0,0-1 0,-1 1 0,1-1 1,-3 0-1,2 0 3,-1-1 0,1 1 0,0-1-1,-1 0 1,1 0 0,0 0 0,-1 0 0,1 0 0,0 0 0,0-1 0,0 1 0,0-1-1,-3-3 1,-2-2 8,1 0-1,0 0 1,0-1-1,0 0 1,1 0-1,-7-17 1,4 2 3,2 0 0,1-1 0,1 1 0,-2-43 0,7-101 29,1 98-34,-2 16 13,3 1-1,14-80 1,-15 160-180,-2 52 0,-23 391 65,20-313 95,-1-126 59,3-25 70,1-22-28,2-38-88,0-324 65,-3 351-83,1 15-2,-1 0 0,1-1 0,-2 1 1,0 0-1,0 0 0,-1 0 0,0 0 0,-7-15 0,10 26 0,0-1 1,-1 1-1,1-1 0,0 1 0,0 0 0,-1-1 0,1 1 0,0-1 0,-1 1 0,1 0 0,0-1 0,-1 1 0,1 0 0,0-1 1,-1 1-1,1 0 0,-1 0 0,1-1 0,-1 1 0,1 0 0,-1 0 0,1 0 0,-1 0 0,1 0 0,-1-1 0,1 1 1,-1 0-1,1 0 0,-1 0 0,1 0 0,-1 0 0,0 1 0,-9 13-60,-2 26 3,12-39 58,-33 235-108,25-159 101,6-58 10,0 0 4,0-1 0,0 1-1,-2-1 1,0 1 0,-2-1 0,0-1 0,-11 26 0,16-42-2,1 0 0,0-1 0,-1 1-1,1 0 1,0 0 0,-1-1 0,1 1 0,-1 0-1,1-1 1,-1 1 0,0 0 0,1-1 0,-1 1-1,0-1 1,1 1 0,-1-1 0,0 1 0,1-1-1,-1 1 1,0-1 0,0 0 0,-1 1 0,-4-15 89,6-34 13,0 44-113,0-51 20,-15-107 1,1 29-6,5 41-1,4 62 1,2 0-1,1 0 0,1 0 0,2 0 0,8-56 1,-15 131-94,2 0 1,3 78-1,0-14 64,0-64 72,-2-1 0,-16 78 0,39-185 201,-13 47-251,-2 0-1,1 0 1,-2-1 0,0 1-1,-2-1 1,1 0 0,-2 0 0,0-20-1,-5 2-4,-1 0 0,-2 0-1,-15-48 1,21 80 3,0 0 0,-1 1 0,1 0 0,0-1 0,-1 1-1,1 0 1,-1 0 0,1 0 0,-1 0 0,0 0 0,0 0 0,-4-3 0,5 5 0,1-1 1,-1 1 0,0 0 0,0-1 0,1 1-1,-1 0 1,0-1 0,0 1 0,1 0 0,-1 0-1,0 0 1,0 0 0,1 0 0,-1 0-1,0 0 1,0 0 0,0 0 0,1 0 0,-1 1-1,0-1 1,0 0 0,1 0 0,-1 1 0,0-1-1,1 0 1,-1 1 0,0-1 0,1 1-1,-1-1 1,1 1 0,-1-1 0,0 1 0,1-1-1,-1 1 1,1 0 0,0-1 0,-1 1 0,1 0-1,-1-1 1,1 1 0,-1 1 0,2-30 149,-2 24-144,1-1 0,-1 0 1,1 0-1,0 1 0,1-1 0,-1 0 1,1 1-1,0-1 0,1-5 1,6-5-3,-1-1 1,-1-1 0,0 1-1,-1-1 1,-1 0-1,-1 0 1,0 0 0,-1 0-1,-1-33 1,-1 50-4,-1 0 0,1-1 1,0 1-1,0-1 1,0 1-1,0 0 0,0-1 1,0 1-1,0 0 0,0-1 1,0 1-1,0-1 1,0 1-1,0 0 0,0-1 1,0 1-1,0 0 0,0-1 1,0 1-1,1 0 1,-1-1-1,0 1 0,0 0 1,0-1-1,1 1 0,-1 0 1,0-1-1,0 1 1,1 0-1,-1 0 0,0-1 1,1 1-1,-1 0 0,0 0 1,1 0-1,-1-1 1,0 1-1,1 0 0,-1 0 1,0 0-1,1 0 0,-1 0 1,1 0-4,0 1 1,-1-1-1,0 0 0,1 1 1,-1-1-1,1 1 0,-1 0 1,0-1-1,1 1 1,-1-1-1,0 1 0,1-1 1,-1 1-1,0 0 0,0-1 1,0 1-1,0 0 1,0-1-1,0 1 0,0 0 1,0-1-1,0 1 0,0-1 1,0 1-1,0 0 1,0-1-1,0 1 0,-1 1 1,0 7-11,0 1 0,1-1 0,0 1 0,1-1 0,-1 0 0,5 16 0,1 16 6,1-16-10,-1 3-26,-6-27 44,0-1 1,-1 1-1,1 0 0,-1 0 0,0 0 0,1-1 1,-1 1-1,1 0 0,-1-1 0,0 1 0,0 0 1,1-1-1,-1 1 0,0-1 0,0 1 1,0-1-1,0 0 0,0 1 0,0-1 0,1 0 1,-1 0-1,0 1 0,0-1 0,0 0 0,0 0 1,0 0-1,0 0 0,0 0 0,0 0 1,0-1-1,-1 1 0,-167-8 9,141 3-9,22 4 5,0 0 0,0 0 1,0 0-1,0 1 0,0 0 0,0 0 0,0 0 0,0 1 0,-9 2 0,14-3-2,1 1 1,0-1-1,-1 1 0,1-1 0,-1 1 1,1-1-1,0 1 0,0-1 1,-1 1-1,1 0 0,0-1 0,0 1 1,0 0-1,0-1 0,0 1 0,0 0 1,0-1-1,0 1 0,0 0 1,0-1-1,0 1 0,0-1 0,0 1 1,0 0-1,0-1 0,1 1 1,-1 0-1,1 0 0,9 28 34,-5-16-58,-1-1 19,2 18-37,-6-30 40,0 1-1,0-1 1,0 1 0,0-1-1,0 1 1,0-1-1,0 1 1,-1-1-1,1 1 1,0-1-1,0 1 1,-1-1 0,1 1-1,0-1 1,-1 0-1,1 1 1,0-1-1,-1 1 1,1-1-1,0 0 1,-1 1 0,1-1-1,-1 0 1,1 0-1,-1 1 1,1-1-1,-1 0 1,1 0-1,-1 0 1,1 0 0,-1 1-1,1-1 1,-1 0-1,1 0 1,-1 0-1,1 0 1,-1 0-1,1 0 1,-1 0 0,1-1-1,-1 1 1,1 0-1,-1 0 1,1 0-1,-1 0 1,1-1-1,-2 1 1,-1 0-2,0 0-1,-1 1 1,1 0-1,-1 0 1,1 0 0,0 0-1,0 1 1,-1-1 0,1 1-1,0 0 1,0-1-1,1 1 1,-1 1 0,-3 2-1,-31 16-24,32-20 28,1-1 0,-1 0 0,0 0 0,0 0 0,0-1 0,1 0 0,-1 0 1,0 0-1,1 0 0,-1-1 0,1 0 0,-1 0 0,1 0 0,0 0 0,-6-5 0,4 4 5,1 0 0,-1 0 1,1 0-1,-1 1 1,0 0-1,0 0 0,0 0 1,0 1-1,-10-1 0,18 2 47,0 2-41,0-1 1,0 1-1,1-1 0,-1 0 0,1 0 0,-1 0 0,1 0 1,-1-1-1,5 1 0,-2-1-3,0-1-1,0 0 1,0-1 0,0 1-1,0-1 1,0 0 0,-1 0-1,1-1 1,-1 1 0,0-1-1,5-4 1,46-43 16,-29 25-18,-13 6-83,-13 16-70,-8 14 79,-5 9 50,-30 34 0,28-37 7,1 0 1,-20 35-1,14-20 16,3 2-1,0 0 1,2 2 0,2-1 0,1 2-1,-12 64 1,22-80-6,2-13 0,-1 1 0,0-1 1,-1 1-1,0-1 0,0 0 0,-6 15 0,0-19 95,4-15-47,1-23-20,3 31-24,-17-256 51,20 240-44,10 21-27,14 23-21,-23-21 41,31 24-5,-15-13 1,-1 1 0,-1 0 0,0 2 0,15 20 0,89 101 16,-108-118-28,-2-1 0,0 2 0,-1 0 1,-2 0-1,0 1 0,-1 0 0,-2 0 0,5 27 0,-4-24 7,-7-13-21,-7-13 27,-10-17 24,-3-18-17,1-1 0,1-1-1,3 0 1,0-1 0,3-1 0,1 0-1,2-1 1,2 0 0,1 0 0,2 0 0,2-51-1,4 125-77,11 60 0,-8-68 66,-1-1-1,-2 0 0,0 1 0,-3 38 0,1-63 6,0-1-1,0 1 1,0 0 0,0 0-1,0 0 1,0-1-1,0 1 1,0 0-1,-1 0 1,1 0-1,0-1 1,0 1-1,-1 0 1,1-1 0,-1 1-1,1 0 1,-1-1-1,1 1 1,-1 0-1,1-1 1,-1 1-1,0-1 1,1 1 0,-1-1-1,1 1 1,-1-1-1,0 1 1,0-1-1,1 0 1,-1 0-1,0 1 1,0-1 0,1 0-1,-1 0 1,0 0-1,0 0 1,0 0-1,0 0 1,1 0-1,-1 0 1,0 0-1,0 0 1,0 0 0,1 0-1,-1-1 1,0 1-1,0 0 1,1 0-1,-1-1 1,0 1-1,1-1 1,-1 1 0,0-1-1,1 1 1,-1-1-1,0 1 1,0-2-1,-4-1 6,1 0-1,-1-1 1,1 0-1,0 0 1,0 0-1,-3-6 1,-3-9 3,1-1 0,0 0 1,2-1-1,1 0 0,-7-38 1,8 31-5,-2 1 1,-16-42-1,21 65-9,-10-30 20,15 26 0,14 16-11,-6 0 4,1 0 0,-1-1 0,1 0 0,1-1 0,0 0 0,-1-1 0,1-1 0,1 0 0,25 4 0,-31-7-5,0 0 0,0-1 0,-1 1 0,1-2 0,0 1 0,0-1 0,0-1 0,0 1 0,-1-1 0,1-1 0,-1 1 0,1-1 0,-1 0 0,0-1 0,0 0 0,-1 0 0,1 0 0,9-10 0,-3 2-5,0 1-1,-2 0 0,0-1-1,0 0 1,9-15 0,-20 27-1,0 0 0,0 0 0,1 0 0,-1 0 1,0-1-1,0 1 0,0 0 0,0 0 0,1 0 1,-1 0-1,0 0 0,0 0 0,0 0 0,1 0 0,-1 0 1,0 0-1,0-1 0,0 1 0,1 0 0,-1 0 1,0 0-1,0 0 0,0 0 0,1 0 0,-1 1 0,0-1 1,0 0-1,0 0 0,1 0 0,-1 0 0,0 0 1,0 0-1,0 0 0,1 0 0,-1 0 0,0 0 0,0 1 1,0-1-1,0 0 0,1 0 0,-1 0 0,0 0 1,0 1-1,0-1 0,0 0 0,0 0 0,0 0 0,0 0 1,0 1-1,1-1 0,-1 0 0,0 0 0,0 0 1,0 1-1,0-1 0,0 0 0,0 0 0,0 1 0,0-1 1,0 0-1,0 0 0,0 1 0,3 14-65,-2 31 5,-1 24-2,-11 105 1,8-155 60,0-1 0,-1 0 0,-1 0 1,-1 0-1,-1-1 0,0 0 0,-2 0 0,0-1 0,0 0 0,-16 21 1,24-37 6,0 0 0,0 1 1,0-1-1,0 0 1,0 0-1,0 0 1,0 1-1,0-1 0,0 0 1,-1 0-1,1-1 1,0 1-1,-1 0 1,1 0-1,0-1 0,-1 1 1,1 0-1,-1-1 1,1 0-1,-1 1 1,1-1-1,-1 0 0,-1 0 1,2 0 2,-1-1 0,1 0 1,0 0-1,0 1 0,0-1 0,0 0 1,0 0-1,0 0 0,0 0 0,0 0 1,1 0-1,-1-1 0,0 1 0,1 0 1,-1 0-1,1-1 0,-1 1 1,1 0-1,-1 0 0,1-2 0,-3-11 22,0 0-1,2 0 0,-1-21 0,1-1-17,-2-45 15,3-1 0,14-91-1,-14 171-23,0 1 0,0 0 0,0-1 0,0 1 0,1 0 0,-1 0 0,0-1 0,1 1 0,-1 0 0,1 0 0,0 0 0,-1 0 0,1-1 0,0 1 0,0 0 0,0-1-1,0 2-1,-1 0-1,1 0 0,-1 0 0,1 0 0,-1 0 0,0 0 1,1 0-1,-1 0 0,1 0 0,-1 0 0,1 0 0,-1 0 1,0 0-1,1 0 0,-1 0 0,1 0 0,-1 1 0,1-1 0,-1 0 1,0 0-1,1 0 0,-1 1 0,0-1 0,1 0 0,-1 0 1,0 1-1,1-1 0,-1 0 0,1 1 0,1 2-7,0 0-1,0-1 1,-1 1-1,1 0 1,0 0-1,-1 0 0,0 0 1,0 1-1,0-1 1,1 5-1,1 45-21,-2 1 0,-3-1-1,-2 1 1,-11 56 0,1-3 57,5-48 24,8-66-12,-1 1-1,0-1 1,-1 1-1,1-1 1,-7-9-1,-6-18-14,3 1 1,3 0 0,1 0 0,1-1 0,2 0 0,1 0-1,2-1 1,4-68 0,0 91-8,0 0 0,1 1 0,8-23 0,10 4 19,-21 29-36,1 1 0,0-1 0,0 0-1,0 1 1,0-1 0,0 1 0,0-1 0,1 1 0,-1-1 0,0 1 0,0 0-1,0-1 1,0 1 0,0 0 0,1 0 0,-1 0 0,0 0 0,0 0 0,0 0 0,0 0-1,1 1 1,-1-1 0,2 1 0,0 1-7,-1 0-1,0-1 1,1 2-1,-1-1 1,0 0-1,0 0 1,0 1 0,-1-1-1,1 1 1,0-1-1,-1 1 1,0 0-1,0 0 1,1 0-1,-2 0 1,1-1-1,0 1 1,0 6 0,1 1-14,-1 0-1,0 0 1,0 0 0,-1 16 0,-2-15 17,0 0 0,-1 0 1,0 0-1,0 0 0,-1 0 0,-1-1 0,0 0 0,0 0 0,-11 16 0,16-26 6,-1 1 0,1-1 0,-1 1-1,1 0 1,0-1 0,-1 0 0,1 1 0,-1-1 0,1 1-1,-1-1 1,0 1 0,1-1 0,-1 0 0,1 0 0,-1 1 0,0-1-1,1 0 1,-1 0 0,0 1 0,1-1 0,-1 0 0,0 0-1,1 0 1,-1 0 0,0 0 0,1 0 0,-1 0 0,0 0 0,1-1-1,-1 1 1,0 0 0,1 0 0,-1-1 0,-14-20 64,4-32 49,10 30-92,0 1-1,2 0 0,1-1 1,1 1-1,1 0 1,0 0-1,14-37 1,-14 50-15,0 0 0,0-1 0,1 1 0,0 1 0,1-1 0,-1 1 0,2 0 0,-1 0 0,1 1 0,0-1 0,1 2 0,0-1 0,0 1 0,0 0 0,1 1 0,0 0 0,0 0 0,0 1 0,13-4 0,46-9-7,-39 10 0,50-17 0,-60 16-3,42-15 5,-57 21-9,1 1-1,-1 0 1,1 1-1,-1-1 1,1 1-1,0 0 1,-1 0-1,1 0 1,-1 0-1,1 1 1,6 2-1,-9-2 0,0 0 0,-1 0-1,1 0 1,-1 0 0,1 1 0,-1-1-1,0 1 1,0-1 0,1 1-1,-1-1 1,0 1 0,0-1-1,0 1 1,-1 0 0,1 0-1,0 0 1,-1-1 0,1 1-1,-1 0 1,1 0 0,-1 0-1,0 0 1,0 0 0,0 0-1,0 0 1,0 0 0,0 0-1,-1-1 1,1 1 0,-1 0-1,-1 3 1,1 2 1,-1-1 1,0 1-1,0-1 0,0 0 1,-1 0-1,0 0 0,0-1 0,-6 8 1,5-8 6,-1-1 1,0 1 0,-1-1-1,1 0 1,0 0 0,-1-1-1,0 0 1,0 0 0,0 0-1,0-1 1,-1 0-1,1 0 1,-1 0 0,1-1-1,-1 0 1,1 0 0,-1-1-1,0 0 1,1 0 0,-1 0-1,0-1 1,1 0 0,-1 0-1,1-1 1,-1 0 0,1 0-1,0 0 1,0-1 0,0 0-1,0 0 1,0-1-1,1 1 1,-1-1 0,1 0-1,0-1 1,-5-5 0,8 8-1,0-1 0,0 1 0,0 0 0,-1 0 0,1 0 0,0 0 0,-1 0 0,0 0 0,1 1 0,-1-1 1,0 1-1,0 0 0,0 0 0,0 0 0,0 0 0,-6-1 0,7 5-1,-1 1-1,1-1 1,0 1 0,0 0-1,1-1 1,-1 1 0,1 0-1,0 0 1,0 0 0,0 0-1,0 0 1,0 5 0,2 22-10,5 44 0,-2-45 6,-2 53 1,-4-21-1,-1 7-1,-16 95 1,16-152 24,2 1-1,0-1 1,0 1-1,1 0 1,0-1 0,1 1-1,1 0 1,0-1-1,1 0 1,0 1-1,1-1 1,0 0 0,1-1-1,9 17 1,-14-28-16,0 1-1,1-1 1,-1 0 0,1 1 0,-1-1-1,0 0 1,1 0 0,-1 1 0,1-1 0,-1 0-1,1 0 1,-1 0 0,1 0 0,-1 1 0,1-1-1,-1 0 1,1 0 0,-1 0 0,1 0 0,-1 0-1,1 0 1,-1 0 0,1 0 0,-1-1-1,1 1 1,-1 0 0,1 0 0,-1 0 0,1 0-1,-1-1 1,0 1 0,1 0 0,-1-1 0,1 1-1,-1 0 1,0 0 0,1-1 0,-1 1-1,0-1 1,1 1 0,-1 0 0,0-1 0,1 1-1,-1-2 1,18-20 26,-15 13-22,1-1-1,-1 1 1,0 0-1,1-14 0,-3 16-3,0 0 0,1 0 0,0-1 0,0 1 0,1 0 0,-1 1 0,2-1 0,-1 0 0,7-8 0,-9 13-3,1-1 0,0 1-1,-1 0 1,1-1 0,-1 1 0,0-1 0,0 1 0,0-1-1,0 0 1,0 1 0,-1-1 0,1 0 0,-1 0 0,0 1 0,0-1-1,0 0 1,0-5 0,-2 1-8,0-1-1,0 0 0,-1 1 1,-6-13-1,4 11-1,4 7 0,-1 0 1,0 0-1,1 0 1,-1 1-1,0-1 1,0 0-1,0 1 1,-1 0-1,1 0 1,0-1-1,-1 1 1,1 1-1,0-1 1,-1 0-1,1 0 1,-1 1-1,1 0 1,-1-1-1,1 1 1,-1 0-1,1 0 1,-1 0-1,1 1 1,-1-1-1,1 1 1,-1-1-1,1 1 1,-1 0-1,1 0 1,0 0-1,-1 0 1,1 0-1,0 0 1,0 1-1,0-1 1,0 1-1,0 0 1,0-1-1,-2 4 1,4-4 35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316011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6FFB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F2F2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F2F2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7A7E7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png"/><Relationship Id="rId7" Type="http://schemas.openxmlformats.org/officeDocument/2006/relationships/customXml" Target="../ink/ink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11" Type="http://schemas.openxmlformats.org/officeDocument/2006/relationships/image" Target="../media/image11.png"/><Relationship Id="rId5" Type="http://schemas.openxmlformats.org/officeDocument/2006/relationships/image" Target="../media/image7.png"/><Relationship Id="rId10" Type="http://schemas.openxmlformats.org/officeDocument/2006/relationships/image" Target="../media/image10.png"/><Relationship Id="rId4" Type="http://schemas.openxmlformats.org/officeDocument/2006/relationships/image" Target="../media/image6.png"/><Relationship Id="rId9" Type="http://schemas.openxmlformats.org/officeDocument/2006/relationships/customXml" Target="../ink/ink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customXml" Target="../ink/ink3.xml"/><Relationship Id="rId7" Type="http://schemas.openxmlformats.org/officeDocument/2006/relationships/customXml" Target="../ink/ink5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5" Type="http://schemas.openxmlformats.org/officeDocument/2006/relationships/customXml" Target="../ink/ink4.xml"/><Relationship Id="rId4" Type="http://schemas.openxmlformats.org/officeDocument/2006/relationships/image" Target="../media/image13.png"/><Relationship Id="rId9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customXml" Target="../ink/ink6.xml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11.png"/><Relationship Id="rId4" Type="http://schemas.openxmlformats.org/officeDocument/2006/relationships/image" Target="../media/image17.png"/><Relationship Id="rId9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.png"/><Relationship Id="rId5" Type="http://schemas.openxmlformats.org/officeDocument/2006/relationships/image" Target="../media/image23.png"/><Relationship Id="rId4" Type="http://schemas.openxmlformats.org/officeDocument/2006/relationships/customXml" Target="../ink/ink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customXml" Target="../ink/ink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1674733"/>
            <a:ext cx="7415927" cy="411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800"/>
              </a:lnSpc>
              <a:buNone/>
            </a:pPr>
            <a:r>
              <a:rPr lang="en-US" sz="8600" b="1" dirty="0">
                <a:solidFill>
                  <a:srgbClr val="F0FCFF"/>
                </a:solidFill>
                <a:latin typeface="Times New Roman" panose="02020603050405020304" pitchFamily="18" charset="0"/>
                <a:ea typeface="Spline Sans Bold" pitchFamily="34" charset="-122"/>
                <a:cs typeface="Times New Roman" panose="02020603050405020304" pitchFamily="18" charset="0"/>
              </a:rPr>
              <a:t>Phishing Awareness Training</a:t>
            </a:r>
            <a:endParaRPr lang="en-US" sz="8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864037" y="6159818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Times New Roman" panose="02020603050405020304" pitchFamily="18" charset="0"/>
                <a:ea typeface="Barlow" pitchFamily="34" charset="-122"/>
                <a:cs typeface="Times New Roman" panose="02020603050405020304" pitchFamily="18" charset="0"/>
              </a:rPr>
              <a:t>Empowering you to recognize and prevent cyber threats</a:t>
            </a:r>
            <a:endParaRPr lang="en-US" sz="1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954072" y="584359"/>
            <a:ext cx="4722138" cy="5901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600"/>
              </a:lnSpc>
              <a:buNone/>
            </a:pPr>
            <a:r>
              <a:rPr lang="en-US" sz="3700" b="1" dirty="0">
                <a:solidFill>
                  <a:srgbClr val="000000"/>
                </a:solidFill>
                <a:latin typeface="Spline Sans Bold" pitchFamily="2" charset="0"/>
                <a:ea typeface="Spline Sans Bold" pitchFamily="34" charset="-122"/>
                <a:cs typeface="Times New Roman" panose="02020603050405020304" pitchFamily="18" charset="0"/>
              </a:rPr>
              <a:t>Thank You!</a:t>
            </a:r>
            <a:endParaRPr lang="en-US" sz="3700" dirty="0">
              <a:latin typeface="Spline Sans Bold" pitchFamily="2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43664" y="1599486"/>
            <a:ext cx="13143071" cy="340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Spline Sans Bold" pitchFamily="2" charset="0"/>
                <a:ea typeface="Barlow" pitchFamily="34" charset="-122"/>
                <a:cs typeface="Barlow" pitchFamily="34" charset="-120"/>
              </a:rPr>
              <a:t>Your vigilance strengthens our collective security.</a:t>
            </a:r>
            <a:endParaRPr lang="en-US" sz="1650" dirty="0">
              <a:latin typeface="Spline Sans Bold" pitchFamily="2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2229207" y="3927157"/>
            <a:ext cx="2361009" cy="29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000000"/>
                </a:solidFill>
                <a:latin typeface="Spline Sans Bold" pitchFamily="2" charset="0"/>
                <a:ea typeface="Spline Sans Bold" pitchFamily="34" charset="-122"/>
                <a:cs typeface="Times New Roman" panose="02020603050405020304" pitchFamily="18" charset="0"/>
              </a:rPr>
              <a:t>Questions?</a:t>
            </a:r>
            <a:endParaRPr lang="en-US" sz="1850" dirty="0">
              <a:latin typeface="Spline Sans Bold" pitchFamily="2" charset="0"/>
              <a:cs typeface="Times New Roman" panose="02020603050405020304" pitchFamily="18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743664" y="4349591"/>
            <a:ext cx="3846552" cy="6800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65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Spline Sans Bold" pitchFamily="2" charset="0"/>
                <a:ea typeface="Barlow" pitchFamily="34" charset="-122"/>
                <a:cs typeface="Times New Roman" panose="02020603050405020304" pitchFamily="18" charset="0"/>
              </a:rPr>
              <a:t>Feel free to reach out for further clarification.</a:t>
            </a:r>
            <a:endParaRPr lang="en-US" sz="1650" dirty="0">
              <a:latin typeface="Spline Sans Bold" pitchFamily="2" charset="0"/>
              <a:cs typeface="Times New Roman" panose="02020603050405020304" pitchFamily="18" charset="0"/>
            </a:endParaRPr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5151" y="2178487"/>
            <a:ext cx="4599980" cy="4599980"/>
          </a:xfrm>
          <a:prstGeom prst="rect">
            <a:avLst/>
          </a:prstGeom>
        </p:spPr>
      </p:pic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1164" y="4291667"/>
            <a:ext cx="298728" cy="373499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9615130" y="2697480"/>
            <a:ext cx="2361009" cy="29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000000"/>
                </a:solidFill>
                <a:latin typeface="Spline Sans Bold" pitchFamily="2" charset="0"/>
                <a:ea typeface="Spline Sans Bold" pitchFamily="34" charset="-122"/>
                <a:cs typeface="Times New Roman" panose="02020603050405020304" pitchFamily="18" charset="0"/>
              </a:rPr>
              <a:t>Feedback</a:t>
            </a:r>
            <a:endParaRPr lang="en-US" sz="1850" dirty="0">
              <a:latin typeface="Spline Sans Bold" pitchFamily="2" charset="0"/>
              <a:cs typeface="Times New Roman" panose="02020603050405020304" pitchFamily="18" charset="0"/>
            </a:endParaRPr>
          </a:p>
        </p:txBody>
      </p:sp>
      <p:sp>
        <p:nvSpPr>
          <p:cNvPr id="9" name="Text 5"/>
          <p:cNvSpPr/>
          <p:nvPr/>
        </p:nvSpPr>
        <p:spPr>
          <a:xfrm>
            <a:off x="9615130" y="3119914"/>
            <a:ext cx="4271605" cy="6800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Spline Sans Bold" pitchFamily="2" charset="0"/>
                <a:ea typeface="Barlow" pitchFamily="34" charset="-122"/>
                <a:cs typeface="Barlow" pitchFamily="34" charset="-120"/>
              </a:rPr>
              <a:t>Help us improve by sharing your thoughts on this training.</a:t>
            </a:r>
            <a:endParaRPr lang="en-US" sz="1650" dirty="0">
              <a:latin typeface="Spline Sans Bold" pitchFamily="2" charset="0"/>
            </a:endParaRPr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15151" y="2178487"/>
            <a:ext cx="4599980" cy="4599980"/>
          </a:xfrm>
          <a:prstGeom prst="rect">
            <a:avLst/>
          </a:prstGeom>
        </p:spPr>
      </p:pic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57934" y="3265825"/>
            <a:ext cx="298728" cy="373499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615130" y="5156835"/>
            <a:ext cx="2361009" cy="29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000000"/>
                </a:solidFill>
                <a:latin typeface="Spline Sans Bold" pitchFamily="2" charset="0"/>
                <a:ea typeface="Spline Sans Bold" pitchFamily="34" charset="-122"/>
                <a:cs typeface="Times New Roman" panose="02020603050405020304" pitchFamily="18" charset="0"/>
              </a:rPr>
              <a:t>Collaboration</a:t>
            </a:r>
            <a:endParaRPr lang="en-US" sz="1850" dirty="0">
              <a:latin typeface="Spline Sans Bold" pitchFamily="2" charset="0"/>
              <a:cs typeface="Times New Roman" panose="02020603050405020304" pitchFamily="18" charset="0"/>
            </a:endParaRPr>
          </a:p>
        </p:txBody>
      </p:sp>
      <p:sp>
        <p:nvSpPr>
          <p:cNvPr id="13" name="Text 7"/>
          <p:cNvSpPr/>
          <p:nvPr/>
        </p:nvSpPr>
        <p:spPr>
          <a:xfrm>
            <a:off x="9615130" y="5579269"/>
            <a:ext cx="4271605" cy="6800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Spline Sans Bold" pitchFamily="2" charset="0"/>
                <a:ea typeface="Barlow" pitchFamily="34" charset="-122"/>
                <a:cs typeface="Barlow" pitchFamily="34" charset="-120"/>
              </a:rPr>
              <a:t>Let's work together to build a secure environment.</a:t>
            </a:r>
            <a:endParaRPr lang="en-US" sz="1650" dirty="0">
              <a:latin typeface="Spline Sans Bold" pitchFamily="2" charset="0"/>
            </a:endParaRPr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15151" y="2178487"/>
            <a:ext cx="4599980" cy="4599980"/>
          </a:xfrm>
          <a:prstGeom prst="rect">
            <a:avLst/>
          </a:prstGeom>
        </p:spPr>
      </p:pic>
      <p:pic>
        <p:nvPicPr>
          <p:cNvPr id="15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57934" y="5317510"/>
            <a:ext cx="298728" cy="373499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743664" y="7017425"/>
            <a:ext cx="13143071" cy="340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Spline Sans Bold" pitchFamily="2" charset="0"/>
                <a:ea typeface="Barlow" pitchFamily="34" charset="-122"/>
                <a:cs typeface="Barlow" pitchFamily="34" charset="-120"/>
              </a:rPr>
              <a:t>Presented by:</a:t>
            </a:r>
            <a:endParaRPr lang="en-US" sz="1650" dirty="0">
              <a:latin typeface="Spline Sans Bold" pitchFamily="2" charset="0"/>
            </a:endParaRPr>
          </a:p>
        </p:txBody>
      </p:sp>
      <p:sp>
        <p:nvSpPr>
          <p:cNvPr id="17" name="Text 9"/>
          <p:cNvSpPr/>
          <p:nvPr/>
        </p:nvSpPr>
        <p:spPr>
          <a:xfrm>
            <a:off x="5898594" y="7676198"/>
            <a:ext cx="2833211" cy="3542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Spline Sans Bold" pitchFamily="2" charset="0"/>
                <a:ea typeface="Spline Sans Bold" pitchFamily="34" charset="-122"/>
                <a:cs typeface="Spline Sans Bold" pitchFamily="34" charset="-120"/>
              </a:rPr>
              <a:t>Prashant Bhandari</a:t>
            </a:r>
            <a:endParaRPr lang="en-US" sz="2200" dirty="0">
              <a:latin typeface="Spline Sans Bold" pitchFamily="2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6782F12-82D6-4467-B000-590B50605CB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780869" y="7782845"/>
            <a:ext cx="1810003" cy="38105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1460421"/>
            <a:ext cx="7415927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Times New Roman" panose="02020603050405020304" pitchFamily="18" charset="0"/>
              </a:rPr>
              <a:t>Phishing Awareness Training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864037" y="3202305"/>
            <a:ext cx="5648920" cy="5485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00"/>
              </a:lnSpc>
              <a:buNone/>
            </a:pPr>
            <a:r>
              <a:rPr lang="en-US" sz="34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Times New Roman" panose="02020603050405020304" pitchFamily="18" charset="0"/>
              </a:rPr>
              <a:t>Module 1: What Is Phishing?</a:t>
            </a:r>
            <a:endParaRPr lang="en-US" sz="3450" dirty="0"/>
          </a:p>
        </p:txBody>
      </p:sp>
      <p:sp>
        <p:nvSpPr>
          <p:cNvPr id="5" name="Text 2"/>
          <p:cNvSpPr/>
          <p:nvPr/>
        </p:nvSpPr>
        <p:spPr>
          <a:xfrm>
            <a:off x="864037" y="4121110"/>
            <a:ext cx="7415927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Times New Roman" panose="02020603050405020304" pitchFamily="18" charset="0"/>
              </a:rPr>
              <a:t>Phishing is a deceptive cyber-attack where malicious actors impersonate trusted entities to trick you into revealing sensitive data or downloading malware.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864037" y="5583912"/>
            <a:ext cx="7415927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Times New Roman" panose="02020603050405020304" pitchFamily="18" charset="0"/>
              </a:rPr>
              <a:t>Understanding phishing is your first line of defense. This training will equip you with the knowledge to spot and avoid these pervasive threats.</a:t>
            </a:r>
            <a:endParaRPr lang="en-US" sz="19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2836" y="803553"/>
            <a:ext cx="7503438" cy="4970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Times New Roman" panose="02020603050405020304" pitchFamily="18" charset="0"/>
              </a:rPr>
              <a:t>Module 2: Common Phishing Techniques</a:t>
            </a:r>
            <a:endParaRPr lang="en-US" sz="3100" dirty="0"/>
          </a:p>
        </p:txBody>
      </p:sp>
      <p:sp>
        <p:nvSpPr>
          <p:cNvPr id="3" name="Shape 1"/>
          <p:cNvSpPr/>
          <p:nvPr/>
        </p:nvSpPr>
        <p:spPr>
          <a:xfrm>
            <a:off x="782836" y="1747957"/>
            <a:ext cx="6420564" cy="2548295"/>
          </a:xfrm>
          <a:prstGeom prst="roundRect">
            <a:avLst>
              <a:gd name="adj" fmla="val 13167"/>
            </a:avLst>
          </a:prstGeom>
          <a:solidFill>
            <a:srgbClr val="0A081B"/>
          </a:solidFill>
          <a:ln w="22860">
            <a:solidFill>
              <a:srgbClr val="16FFBB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1029295" y="1994416"/>
            <a:ext cx="671036" cy="671036"/>
          </a:xfrm>
          <a:prstGeom prst="roundRect">
            <a:avLst>
              <a:gd name="adj" fmla="val 13625328"/>
            </a:avLst>
          </a:prstGeom>
          <a:solidFill>
            <a:srgbClr val="16FFBB"/>
          </a:solidFill>
          <a:ln/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3842" y="2141220"/>
            <a:ext cx="301943" cy="377428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29295" y="2889052"/>
            <a:ext cx="2485430" cy="3107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Times New Roman" panose="02020603050405020304" pitchFamily="18" charset="0"/>
              </a:rPr>
              <a:t>Email Phishing</a:t>
            </a:r>
            <a:endParaRPr lang="en-US" sz="1950" dirty="0"/>
          </a:p>
        </p:txBody>
      </p:sp>
      <p:sp>
        <p:nvSpPr>
          <p:cNvPr id="7" name="Text 4"/>
          <p:cNvSpPr/>
          <p:nvPr/>
        </p:nvSpPr>
        <p:spPr>
          <a:xfrm>
            <a:off x="1029295" y="3333988"/>
            <a:ext cx="5927646" cy="7158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Times New Roman" panose="02020603050405020304" pitchFamily="18" charset="0"/>
              </a:rPr>
              <a:t>Broad, generic messages sent to many, demanding urgent action (e.g., "Verify your account now!").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427000" y="1747957"/>
            <a:ext cx="6420564" cy="2548295"/>
          </a:xfrm>
          <a:prstGeom prst="roundRect">
            <a:avLst>
              <a:gd name="adj" fmla="val 13167"/>
            </a:avLst>
          </a:prstGeom>
          <a:solidFill>
            <a:srgbClr val="0A081B"/>
          </a:solidFill>
          <a:ln w="22860">
            <a:solidFill>
              <a:srgbClr val="29DDDA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7673459" y="1994416"/>
            <a:ext cx="671036" cy="671036"/>
          </a:xfrm>
          <a:prstGeom prst="roundRect">
            <a:avLst>
              <a:gd name="adj" fmla="val 13625328"/>
            </a:avLst>
          </a:prstGeom>
          <a:solidFill>
            <a:srgbClr val="29DDDA"/>
          </a:solidFill>
          <a:ln/>
        </p:spPr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8006" y="2141220"/>
            <a:ext cx="301943" cy="377428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7673459" y="2889052"/>
            <a:ext cx="2485430" cy="3107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Times New Roman" panose="02020603050405020304" pitchFamily="18" charset="0"/>
              </a:rPr>
              <a:t>Spear Phishing</a:t>
            </a:r>
            <a:endParaRPr lang="en-US" sz="1950" dirty="0"/>
          </a:p>
        </p:txBody>
      </p:sp>
      <p:sp>
        <p:nvSpPr>
          <p:cNvPr id="12" name="Text 8"/>
          <p:cNvSpPr/>
          <p:nvPr/>
        </p:nvSpPr>
        <p:spPr>
          <a:xfrm>
            <a:off x="7673459" y="3333988"/>
            <a:ext cx="5927646" cy="7158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Times New Roman" panose="02020603050405020304" pitchFamily="18" charset="0"/>
              </a:rPr>
              <a:t>Highly personalized attacks aimed at specific individuals or roles (e.g., Finance, HR), leveraging known details.</a:t>
            </a:r>
            <a:endParaRPr lang="en-US" sz="1750" dirty="0"/>
          </a:p>
        </p:txBody>
      </p:sp>
      <p:sp>
        <p:nvSpPr>
          <p:cNvPr id="13" name="Shape 9"/>
          <p:cNvSpPr/>
          <p:nvPr/>
        </p:nvSpPr>
        <p:spPr>
          <a:xfrm>
            <a:off x="782836" y="4519851"/>
            <a:ext cx="6420564" cy="2906197"/>
          </a:xfrm>
          <a:prstGeom prst="roundRect">
            <a:avLst>
              <a:gd name="adj" fmla="val 11546"/>
            </a:avLst>
          </a:prstGeom>
          <a:solidFill>
            <a:srgbClr val="0A081B"/>
          </a:solidFill>
          <a:ln w="22860">
            <a:solidFill>
              <a:srgbClr val="37A7E7"/>
            </a:solidFill>
            <a:prstDash val="solid"/>
          </a:ln>
        </p:spPr>
      </p:sp>
      <p:sp>
        <p:nvSpPr>
          <p:cNvPr id="14" name="Shape 10"/>
          <p:cNvSpPr/>
          <p:nvPr/>
        </p:nvSpPr>
        <p:spPr>
          <a:xfrm>
            <a:off x="1029295" y="4766310"/>
            <a:ext cx="671036" cy="671036"/>
          </a:xfrm>
          <a:prstGeom prst="roundRect">
            <a:avLst>
              <a:gd name="adj" fmla="val 13625328"/>
            </a:avLst>
          </a:prstGeom>
          <a:solidFill>
            <a:srgbClr val="37A7E7"/>
          </a:solidFill>
          <a:ln/>
        </p:spPr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3842" y="4913114"/>
            <a:ext cx="301943" cy="377428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1029295" y="5660946"/>
            <a:ext cx="2485430" cy="3107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Times New Roman" panose="02020603050405020304" pitchFamily="18" charset="0"/>
              </a:rPr>
              <a:t>Clone Phishing</a:t>
            </a:r>
            <a:endParaRPr lang="en-US" sz="1950" dirty="0"/>
          </a:p>
        </p:txBody>
      </p:sp>
      <p:sp>
        <p:nvSpPr>
          <p:cNvPr id="17" name="Text 12"/>
          <p:cNvSpPr/>
          <p:nvPr/>
        </p:nvSpPr>
        <p:spPr>
          <a:xfrm>
            <a:off x="1029295" y="6105882"/>
            <a:ext cx="5927646" cy="7158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Times New Roman" panose="02020603050405020304" pitchFamily="18" charset="0"/>
              </a:rPr>
              <a:t>Replicated legitimate emails with subtle alterations, like swapped malicious links or infected attachments.</a:t>
            </a:r>
            <a:endParaRPr lang="en-US" sz="1750" dirty="0"/>
          </a:p>
        </p:txBody>
      </p:sp>
      <p:sp>
        <p:nvSpPr>
          <p:cNvPr id="18" name="Shape 13"/>
          <p:cNvSpPr/>
          <p:nvPr/>
        </p:nvSpPr>
        <p:spPr>
          <a:xfrm>
            <a:off x="7427000" y="4519851"/>
            <a:ext cx="6420564" cy="2906197"/>
          </a:xfrm>
          <a:prstGeom prst="roundRect">
            <a:avLst>
              <a:gd name="adj" fmla="val 11546"/>
            </a:avLst>
          </a:prstGeom>
          <a:solidFill>
            <a:srgbClr val="0A081B"/>
          </a:solidFill>
          <a:ln w="22860">
            <a:solidFill>
              <a:srgbClr val="091231"/>
            </a:solidFill>
            <a:prstDash val="solid"/>
          </a:ln>
        </p:spPr>
      </p:sp>
      <p:sp>
        <p:nvSpPr>
          <p:cNvPr id="19" name="Shape 14"/>
          <p:cNvSpPr/>
          <p:nvPr/>
        </p:nvSpPr>
        <p:spPr>
          <a:xfrm>
            <a:off x="7673459" y="4766310"/>
            <a:ext cx="671036" cy="671036"/>
          </a:xfrm>
          <a:prstGeom prst="roundRect">
            <a:avLst>
              <a:gd name="adj" fmla="val 13625328"/>
            </a:avLst>
          </a:prstGeom>
          <a:solidFill>
            <a:srgbClr val="091231"/>
          </a:solidFill>
          <a:ln/>
        </p:spPr>
      </p:sp>
      <p:pic>
        <p:nvPicPr>
          <p:cNvPr id="2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58006" y="4913114"/>
            <a:ext cx="301943" cy="377428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7673459" y="5660946"/>
            <a:ext cx="2485430" cy="3107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Times New Roman" panose="02020603050405020304" pitchFamily="18" charset="0"/>
              </a:rPr>
              <a:t>Whaling</a:t>
            </a:r>
            <a:endParaRPr lang="en-US" sz="1950" dirty="0"/>
          </a:p>
        </p:txBody>
      </p:sp>
      <p:sp>
        <p:nvSpPr>
          <p:cNvPr id="22" name="Text 16"/>
          <p:cNvSpPr/>
          <p:nvPr/>
        </p:nvSpPr>
        <p:spPr>
          <a:xfrm>
            <a:off x="7673459" y="6105882"/>
            <a:ext cx="5927646" cy="10737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Times New Roman" panose="02020603050405020304" pitchFamily="18" charset="0"/>
              </a:rPr>
              <a:t>Targets high-profile executives (CEOs, CFOs) with sophisticated content designed to mimic critical business communications.</a:t>
            </a:r>
            <a:endParaRPr lang="en-US" sz="175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7F084E85-4BCB-FE88-C494-85DBE51DE328}"/>
                  </a:ext>
                </a:extLst>
              </p14:cNvPr>
              <p14:cNvContentPartPr/>
              <p14:nvPr/>
            </p14:nvContentPartPr>
            <p14:xfrm>
              <a:off x="12877287" y="7763483"/>
              <a:ext cx="1619640" cy="34632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7F084E85-4BCB-FE88-C494-85DBE51DE32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2814647" y="7700843"/>
                <a:ext cx="1745280" cy="47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F0A4E8D4-61A1-3B4C-0F28-17E80642FFC7}"/>
                  </a:ext>
                </a:extLst>
              </p14:cNvPr>
              <p14:cNvContentPartPr/>
              <p14:nvPr/>
            </p14:nvContentPartPr>
            <p14:xfrm>
              <a:off x="12885927" y="7718843"/>
              <a:ext cx="1468800" cy="447120"/>
            </p14:xfrm>
          </p:contentPart>
        </mc:Choice>
        <mc:Fallback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F0A4E8D4-61A1-3B4C-0F28-17E80642FFC7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2822927" y="7655843"/>
                <a:ext cx="1594440" cy="572760"/>
              </a:xfrm>
              <a:prstGeom prst="rect">
                <a:avLst/>
              </a:prstGeom>
            </p:spPr>
          </p:pic>
        </mc:Fallback>
      </mc:AlternateContent>
      <p:pic>
        <p:nvPicPr>
          <p:cNvPr id="26" name="Picture 25">
            <a:extLst>
              <a:ext uri="{FF2B5EF4-FFF2-40B4-BE49-F238E27FC236}">
                <a16:creationId xmlns:a16="http://schemas.microsoft.com/office/drawing/2014/main" id="{F7981CC2-0481-A0D0-1ADB-58B7EDC5EA2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534761" y="7649647"/>
            <a:ext cx="1981477" cy="52759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47224" y="508754"/>
            <a:ext cx="5378172" cy="4110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550" b="1" dirty="0">
                <a:solidFill>
                  <a:srgbClr val="000000"/>
                </a:solidFill>
                <a:latin typeface="Times New Roman" panose="02020603050405020304" pitchFamily="18" charset="0"/>
                <a:ea typeface="Spline Sans Bold" pitchFamily="34" charset="-122"/>
                <a:cs typeface="Times New Roman" panose="02020603050405020304" pitchFamily="18" charset="0"/>
              </a:rPr>
              <a:t>Module 3: Spotting Phishing Emails</a:t>
            </a:r>
            <a:endParaRPr lang="en-US" sz="25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647224" y="1127760"/>
            <a:ext cx="416123" cy="416123"/>
          </a:xfrm>
          <a:prstGeom prst="roundRect">
            <a:avLst>
              <a:gd name="adj" fmla="val 66668"/>
            </a:avLst>
          </a:prstGeom>
          <a:solidFill>
            <a:srgbClr val="F2F2F2"/>
          </a:solidFill>
          <a:ln w="22860">
            <a:solidFill>
              <a:srgbClr val="16FFBB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731937" y="1181695"/>
            <a:ext cx="246578" cy="308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1900" b="1" dirty="0">
                <a:solidFill>
                  <a:srgbClr val="000000"/>
                </a:solidFill>
                <a:latin typeface="Times New Roman" panose="02020603050405020304" pitchFamily="18" charset="0"/>
                <a:ea typeface="Spline Sans Bold" pitchFamily="34" charset="-122"/>
                <a:cs typeface="Times New Roman" panose="02020603050405020304" pitchFamily="18" charset="0"/>
              </a:rPr>
              <a:t>1</a:t>
            </a:r>
            <a:endParaRPr lang="en-US" sz="1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1248251" y="1191220"/>
            <a:ext cx="2054900" cy="2568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000000"/>
                </a:solidFill>
                <a:latin typeface="Times New Roman" panose="02020603050405020304" pitchFamily="18" charset="0"/>
                <a:ea typeface="Spline Sans Bold" pitchFamily="34" charset="-122"/>
                <a:cs typeface="Times New Roman" panose="02020603050405020304" pitchFamily="18" charset="0"/>
              </a:rPr>
              <a:t>Sender Address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1248251" y="1559004"/>
            <a:ext cx="7248525" cy="5915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000000"/>
                </a:solidFill>
                <a:latin typeface="Times New Roman" panose="02020603050405020304" pitchFamily="18" charset="0"/>
                <a:ea typeface="Barlow" pitchFamily="34" charset="-122"/>
                <a:cs typeface="Times New Roman" panose="02020603050405020304" pitchFamily="18" charset="0"/>
              </a:rPr>
              <a:t>Look for </a:t>
            </a:r>
            <a:r>
              <a:rPr lang="en-US" sz="1450" b="1" dirty="0">
                <a:solidFill>
                  <a:srgbClr val="000000"/>
                </a:solidFill>
                <a:latin typeface="Times New Roman" panose="02020603050405020304" pitchFamily="18" charset="0"/>
                <a:ea typeface="Barlow" pitchFamily="34" charset="-122"/>
                <a:cs typeface="Times New Roman" panose="02020603050405020304" pitchFamily="18" charset="0"/>
              </a:rPr>
              <a:t>mismatched domains</a:t>
            </a:r>
            <a:r>
              <a:rPr lang="en-US" sz="1450" dirty="0">
                <a:solidFill>
                  <a:srgbClr val="000000"/>
                </a:solidFill>
                <a:latin typeface="Times New Roman" panose="02020603050405020304" pitchFamily="18" charset="0"/>
                <a:ea typeface="Barlow" pitchFamily="34" charset="-122"/>
                <a:cs typeface="Times New Roman" panose="02020603050405020304" pitchFamily="18" charset="0"/>
              </a:rPr>
              <a:t> (e.g., "support@yourbank-secure.com" instead of "@yourbank.com") or slight misspellings.</a:t>
            </a:r>
            <a:endParaRPr lang="en-US" sz="14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hape 5"/>
          <p:cNvSpPr/>
          <p:nvPr/>
        </p:nvSpPr>
        <p:spPr>
          <a:xfrm>
            <a:off x="647224" y="2520315"/>
            <a:ext cx="416123" cy="416123"/>
          </a:xfrm>
          <a:prstGeom prst="roundRect">
            <a:avLst>
              <a:gd name="adj" fmla="val 66668"/>
            </a:avLst>
          </a:prstGeom>
          <a:solidFill>
            <a:srgbClr val="F2F2F2"/>
          </a:solidFill>
          <a:ln w="22860">
            <a:solidFill>
              <a:srgbClr val="29DDDA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731937" y="2574250"/>
            <a:ext cx="246578" cy="308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1900" b="1" dirty="0">
                <a:solidFill>
                  <a:srgbClr val="000000"/>
                </a:solidFill>
                <a:latin typeface="Times New Roman" panose="02020603050405020304" pitchFamily="18" charset="0"/>
                <a:ea typeface="Spline Sans Bold" pitchFamily="34" charset="-122"/>
                <a:cs typeface="Times New Roman" panose="02020603050405020304" pitchFamily="18" charset="0"/>
              </a:rPr>
              <a:t>2</a:t>
            </a:r>
            <a:endParaRPr lang="en-US" sz="1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1248251" y="2583775"/>
            <a:ext cx="2054900" cy="2568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000000"/>
                </a:solidFill>
                <a:latin typeface="Times New Roman" panose="02020603050405020304" pitchFamily="18" charset="0"/>
                <a:ea typeface="Spline Sans Bold" pitchFamily="34" charset="-122"/>
                <a:cs typeface="Times New Roman" panose="02020603050405020304" pitchFamily="18" charset="0"/>
              </a:rPr>
              <a:t>Greetings &amp; Tone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1248251" y="2951559"/>
            <a:ext cx="7248525" cy="5915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000000"/>
                </a:solidFill>
                <a:latin typeface="Times New Roman" panose="02020603050405020304" pitchFamily="18" charset="0"/>
                <a:ea typeface="Barlow" pitchFamily="34" charset="-122"/>
                <a:cs typeface="Times New Roman" panose="02020603050405020304" pitchFamily="18" charset="0"/>
              </a:rPr>
              <a:t>Be wary of </a:t>
            </a:r>
            <a:r>
              <a:rPr lang="en-US" sz="1450" b="1" dirty="0">
                <a:solidFill>
                  <a:srgbClr val="000000"/>
                </a:solidFill>
                <a:latin typeface="Times New Roman" panose="02020603050405020304" pitchFamily="18" charset="0"/>
                <a:ea typeface="Barlow" pitchFamily="34" charset="-122"/>
                <a:cs typeface="Times New Roman" panose="02020603050405020304" pitchFamily="18" charset="0"/>
              </a:rPr>
              <a:t>generic greetings</a:t>
            </a:r>
            <a:r>
              <a:rPr lang="en-US" sz="1450" dirty="0">
                <a:solidFill>
                  <a:srgbClr val="000000"/>
                </a:solidFill>
                <a:latin typeface="Times New Roman" panose="02020603050405020304" pitchFamily="18" charset="0"/>
                <a:ea typeface="Barlow" pitchFamily="34" charset="-122"/>
                <a:cs typeface="Times New Roman" panose="02020603050405020304" pitchFamily="18" charset="0"/>
              </a:rPr>
              <a:t> like "Dear Customer" or an overly </a:t>
            </a:r>
            <a:r>
              <a:rPr lang="en-US" sz="1450" b="1" dirty="0">
                <a:solidFill>
                  <a:srgbClr val="000000"/>
                </a:solidFill>
                <a:latin typeface="Times New Roman" panose="02020603050405020304" pitchFamily="18" charset="0"/>
                <a:ea typeface="Barlow" pitchFamily="34" charset="-122"/>
                <a:cs typeface="Times New Roman" panose="02020603050405020304" pitchFamily="18" charset="0"/>
              </a:rPr>
              <a:t>urgent, threatening, or overly tempting tone</a:t>
            </a:r>
            <a:r>
              <a:rPr lang="en-US" sz="1450" dirty="0">
                <a:solidFill>
                  <a:srgbClr val="000000"/>
                </a:solidFill>
                <a:latin typeface="Times New Roman" panose="02020603050405020304" pitchFamily="18" charset="0"/>
                <a:ea typeface="Barlow" pitchFamily="34" charset="-122"/>
                <a:cs typeface="Times New Roman" panose="02020603050405020304" pitchFamily="18" charset="0"/>
              </a:rPr>
              <a:t>.</a:t>
            </a:r>
            <a:endParaRPr lang="en-US" sz="14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Shape 9"/>
          <p:cNvSpPr/>
          <p:nvPr/>
        </p:nvSpPr>
        <p:spPr>
          <a:xfrm>
            <a:off x="647224" y="3912870"/>
            <a:ext cx="416123" cy="416123"/>
          </a:xfrm>
          <a:prstGeom prst="roundRect">
            <a:avLst>
              <a:gd name="adj" fmla="val 66668"/>
            </a:avLst>
          </a:prstGeom>
          <a:solidFill>
            <a:srgbClr val="F2F2F2"/>
          </a:solidFill>
          <a:ln w="22860">
            <a:solidFill>
              <a:srgbClr val="37A7E7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731937" y="3966805"/>
            <a:ext cx="246578" cy="308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1900" b="1" dirty="0">
                <a:solidFill>
                  <a:srgbClr val="000000"/>
                </a:solidFill>
                <a:latin typeface="Times New Roman" panose="02020603050405020304" pitchFamily="18" charset="0"/>
                <a:ea typeface="Spline Sans Bold" pitchFamily="34" charset="-122"/>
                <a:cs typeface="Times New Roman" panose="02020603050405020304" pitchFamily="18" charset="0"/>
              </a:rPr>
              <a:t>3</a:t>
            </a:r>
            <a:endParaRPr lang="en-US" sz="1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1248251" y="3976330"/>
            <a:ext cx="2054900" cy="2568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000000"/>
                </a:solidFill>
                <a:latin typeface="Times New Roman" panose="02020603050405020304" pitchFamily="18" charset="0"/>
                <a:ea typeface="Spline Sans Bold" pitchFamily="34" charset="-122"/>
                <a:cs typeface="Times New Roman" panose="02020603050405020304" pitchFamily="18" charset="0"/>
              </a:rPr>
              <a:t>Links &amp; Attachments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1248251" y="4344114"/>
            <a:ext cx="7248525" cy="5915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b="1" dirty="0">
                <a:solidFill>
                  <a:srgbClr val="000000"/>
                </a:solidFill>
                <a:latin typeface="Times New Roman" panose="02020603050405020304" pitchFamily="18" charset="0"/>
                <a:ea typeface="Barlow" pitchFamily="34" charset="-122"/>
                <a:cs typeface="Times New Roman" panose="02020603050405020304" pitchFamily="18" charset="0"/>
              </a:rPr>
              <a:t>Hover</a:t>
            </a:r>
            <a:r>
              <a:rPr lang="en-US" sz="1450" dirty="0">
                <a:solidFill>
                  <a:srgbClr val="000000"/>
                </a:solidFill>
                <a:latin typeface="Times New Roman" panose="02020603050405020304" pitchFamily="18" charset="0"/>
                <a:ea typeface="Barlow" pitchFamily="34" charset="-122"/>
                <a:cs typeface="Times New Roman" panose="02020603050405020304" pitchFamily="18" charset="0"/>
              </a:rPr>
              <a:t> over links to reveal the actual URL (don't click!). Never open </a:t>
            </a:r>
            <a:r>
              <a:rPr lang="en-US" sz="1450" b="1" dirty="0">
                <a:solidFill>
                  <a:srgbClr val="000000"/>
                </a:solidFill>
                <a:latin typeface="Times New Roman" panose="02020603050405020304" pitchFamily="18" charset="0"/>
                <a:ea typeface="Barlow" pitchFamily="34" charset="-122"/>
                <a:cs typeface="Times New Roman" panose="02020603050405020304" pitchFamily="18" charset="0"/>
              </a:rPr>
              <a:t>unexpected attachments</a:t>
            </a:r>
            <a:r>
              <a:rPr lang="en-US" sz="1450" dirty="0">
                <a:solidFill>
                  <a:srgbClr val="000000"/>
                </a:solidFill>
                <a:latin typeface="Times New Roman" panose="02020603050405020304" pitchFamily="18" charset="0"/>
                <a:ea typeface="Barlow" pitchFamily="34" charset="-122"/>
                <a:cs typeface="Times New Roman" panose="02020603050405020304" pitchFamily="18" charset="0"/>
              </a:rPr>
              <a:t>, especially .zip, .exe, or .js files.</a:t>
            </a:r>
            <a:endParaRPr lang="en-US" sz="14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Shape 13"/>
          <p:cNvSpPr/>
          <p:nvPr/>
        </p:nvSpPr>
        <p:spPr>
          <a:xfrm>
            <a:off x="647224" y="5305425"/>
            <a:ext cx="416123" cy="416123"/>
          </a:xfrm>
          <a:prstGeom prst="roundRect">
            <a:avLst>
              <a:gd name="adj" fmla="val 66668"/>
            </a:avLst>
          </a:prstGeom>
          <a:solidFill>
            <a:srgbClr val="F2F2F2"/>
          </a:solidFill>
          <a:ln w="22860">
            <a:solidFill>
              <a:srgbClr val="091231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731937" y="5359360"/>
            <a:ext cx="246578" cy="308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1900" b="1" dirty="0">
                <a:solidFill>
                  <a:srgbClr val="000000"/>
                </a:solidFill>
                <a:latin typeface="Times New Roman" panose="02020603050405020304" pitchFamily="18" charset="0"/>
                <a:ea typeface="Spline Sans Bold" pitchFamily="34" charset="-122"/>
                <a:cs typeface="Times New Roman" panose="02020603050405020304" pitchFamily="18" charset="0"/>
              </a:rPr>
              <a:t>4</a:t>
            </a:r>
            <a:endParaRPr lang="en-US" sz="1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 15"/>
          <p:cNvSpPr/>
          <p:nvPr/>
        </p:nvSpPr>
        <p:spPr>
          <a:xfrm>
            <a:off x="1248251" y="5368885"/>
            <a:ext cx="2054900" cy="2568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000000"/>
                </a:solidFill>
                <a:latin typeface="Times New Roman" panose="02020603050405020304" pitchFamily="18" charset="0"/>
                <a:ea typeface="Spline Sans Bold" pitchFamily="34" charset="-122"/>
                <a:cs typeface="Times New Roman" panose="02020603050405020304" pitchFamily="18" charset="0"/>
              </a:rPr>
              <a:t>Spelling &amp; Grammar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 16"/>
          <p:cNvSpPr/>
          <p:nvPr/>
        </p:nvSpPr>
        <p:spPr>
          <a:xfrm>
            <a:off x="1248251" y="5736669"/>
            <a:ext cx="7248525" cy="5915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000000"/>
                </a:solidFill>
                <a:latin typeface="Times New Roman" panose="02020603050405020304" pitchFamily="18" charset="0"/>
                <a:ea typeface="Barlow" pitchFamily="34" charset="-122"/>
                <a:cs typeface="Times New Roman" panose="02020603050405020304" pitchFamily="18" charset="0"/>
              </a:rPr>
              <a:t>Frequent </a:t>
            </a:r>
            <a:r>
              <a:rPr lang="en-US" sz="1450" b="1" dirty="0">
                <a:solidFill>
                  <a:srgbClr val="000000"/>
                </a:solidFill>
                <a:latin typeface="Times New Roman" panose="02020603050405020304" pitchFamily="18" charset="0"/>
                <a:ea typeface="Barlow" pitchFamily="34" charset="-122"/>
                <a:cs typeface="Times New Roman" panose="02020603050405020304" pitchFamily="18" charset="0"/>
              </a:rPr>
              <a:t>typos, awkward phrasing,</a:t>
            </a:r>
            <a:r>
              <a:rPr lang="en-US" sz="1450" dirty="0">
                <a:solidFill>
                  <a:srgbClr val="000000"/>
                </a:solidFill>
                <a:latin typeface="Times New Roman" panose="02020603050405020304" pitchFamily="18" charset="0"/>
                <a:ea typeface="Barlow" pitchFamily="34" charset="-122"/>
                <a:cs typeface="Times New Roman" panose="02020603050405020304" pitchFamily="18" charset="0"/>
              </a:rPr>
              <a:t> or unusual grammatical structures are red flags for phishing attempts.</a:t>
            </a:r>
            <a:endParaRPr lang="en-US" sz="14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Shape 17"/>
          <p:cNvSpPr/>
          <p:nvPr/>
        </p:nvSpPr>
        <p:spPr>
          <a:xfrm>
            <a:off x="647224" y="6697980"/>
            <a:ext cx="416123" cy="416123"/>
          </a:xfrm>
          <a:prstGeom prst="roundRect">
            <a:avLst>
              <a:gd name="adj" fmla="val 66668"/>
            </a:avLst>
          </a:prstGeom>
          <a:solidFill>
            <a:srgbClr val="F2F2F2"/>
          </a:solidFill>
          <a:ln w="22860">
            <a:solidFill>
              <a:srgbClr val="16FFBB"/>
            </a:solidFill>
            <a:prstDash val="solid"/>
          </a:ln>
        </p:spPr>
      </p:sp>
      <p:sp>
        <p:nvSpPr>
          <p:cNvPr id="21" name="Text 18"/>
          <p:cNvSpPr/>
          <p:nvPr/>
        </p:nvSpPr>
        <p:spPr>
          <a:xfrm>
            <a:off x="731937" y="6751915"/>
            <a:ext cx="246578" cy="308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1900" b="1" dirty="0">
                <a:solidFill>
                  <a:srgbClr val="000000"/>
                </a:solidFill>
                <a:latin typeface="Times New Roman" panose="02020603050405020304" pitchFamily="18" charset="0"/>
                <a:ea typeface="Spline Sans Bold" pitchFamily="34" charset="-122"/>
                <a:cs typeface="Times New Roman" panose="02020603050405020304" pitchFamily="18" charset="0"/>
              </a:rPr>
              <a:t>5</a:t>
            </a:r>
            <a:endParaRPr lang="en-US" sz="1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 19"/>
          <p:cNvSpPr/>
          <p:nvPr/>
        </p:nvSpPr>
        <p:spPr>
          <a:xfrm>
            <a:off x="1248251" y="6761440"/>
            <a:ext cx="2054900" cy="2568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000000"/>
                </a:solidFill>
                <a:latin typeface="Times New Roman" panose="02020603050405020304" pitchFamily="18" charset="0"/>
                <a:ea typeface="Spline Sans Bold" pitchFamily="34" charset="-122"/>
                <a:cs typeface="Times New Roman" panose="02020603050405020304" pitchFamily="18" charset="0"/>
              </a:rPr>
              <a:t>Calls to Action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 20"/>
          <p:cNvSpPr/>
          <p:nvPr/>
        </p:nvSpPr>
        <p:spPr>
          <a:xfrm>
            <a:off x="1248251" y="7129224"/>
            <a:ext cx="7248525" cy="5915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000000"/>
                </a:solidFill>
                <a:latin typeface="Times New Roman" panose="02020603050405020304" pitchFamily="18" charset="0"/>
                <a:ea typeface="Barlow" pitchFamily="34" charset="-122"/>
                <a:cs typeface="Times New Roman" panose="02020603050405020304" pitchFamily="18" charset="0"/>
              </a:rPr>
              <a:t>Phishing emails often demand </a:t>
            </a:r>
            <a:r>
              <a:rPr lang="en-US" sz="1450" b="1" dirty="0">
                <a:solidFill>
                  <a:srgbClr val="000000"/>
                </a:solidFill>
                <a:latin typeface="Times New Roman" panose="02020603050405020304" pitchFamily="18" charset="0"/>
                <a:ea typeface="Barlow" pitchFamily="34" charset="-122"/>
                <a:cs typeface="Times New Roman" panose="02020603050405020304" pitchFamily="18" charset="0"/>
              </a:rPr>
              <a:t>immediate action</a:t>
            </a:r>
            <a:r>
              <a:rPr lang="en-US" sz="1450" dirty="0">
                <a:solidFill>
                  <a:srgbClr val="000000"/>
                </a:solidFill>
                <a:latin typeface="Times New Roman" panose="02020603050405020304" pitchFamily="18" charset="0"/>
                <a:ea typeface="Barlow" pitchFamily="34" charset="-122"/>
                <a:cs typeface="Times New Roman" panose="02020603050405020304" pitchFamily="18" charset="0"/>
              </a:rPr>
              <a:t>, create a false sense of urgency, or threaten account closure.</a:t>
            </a:r>
            <a:endParaRPr lang="en-US" sz="14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475780"/>
            <a:ext cx="6895267" cy="5485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00"/>
              </a:lnSpc>
              <a:buNone/>
            </a:pPr>
            <a:r>
              <a:rPr lang="en-US" sz="34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Times New Roman" panose="02020603050405020304" pitchFamily="18" charset="0"/>
              </a:rPr>
              <a:t>Module 4: Spotting Fake Websites</a:t>
            </a:r>
            <a:endParaRPr lang="en-US" sz="3450" dirty="0"/>
          </a:p>
        </p:txBody>
      </p:sp>
      <p:sp>
        <p:nvSpPr>
          <p:cNvPr id="3" name="Text 1"/>
          <p:cNvSpPr/>
          <p:nvPr/>
        </p:nvSpPr>
        <p:spPr>
          <a:xfrm>
            <a:off x="864037" y="2518053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Times New Roman" panose="02020603050405020304" pitchFamily="18" charset="0"/>
              </a:rPr>
              <a:t>Phishing attacks often direct you to convincing, yet fake, websites. Know what to look for to avoid falling victim.</a:t>
            </a:r>
            <a:endParaRPr lang="en-US" sz="1900" dirty="0"/>
          </a:p>
        </p:txBody>
      </p:sp>
      <p:sp>
        <p:nvSpPr>
          <p:cNvPr id="4" name="Shape 2"/>
          <p:cNvSpPr/>
          <p:nvPr/>
        </p:nvSpPr>
        <p:spPr>
          <a:xfrm>
            <a:off x="864037" y="3190756"/>
            <a:ext cx="12902327" cy="3563064"/>
          </a:xfrm>
          <a:prstGeom prst="roundRect">
            <a:avLst>
              <a:gd name="adj" fmla="val 10394"/>
            </a:avLst>
          </a:prstGeom>
          <a:noFill/>
          <a:ln w="1524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879277" y="3205996"/>
            <a:ext cx="12871847" cy="70651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4"/>
          <p:cNvSpPr/>
          <p:nvPr/>
        </p:nvSpPr>
        <p:spPr>
          <a:xfrm>
            <a:off x="1126212" y="3361730"/>
            <a:ext cx="2720459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Times New Roman" panose="02020603050405020304" pitchFamily="18" charset="0"/>
              </a:rPr>
              <a:t>Indicator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4347924" y="3361730"/>
            <a:ext cx="400383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Times New Roman" panose="02020603050405020304" pitchFamily="18" charset="0"/>
              </a:rPr>
              <a:t>Legitimate Site</a:t>
            </a:r>
            <a:endParaRPr lang="en-US" sz="1900" dirty="0"/>
          </a:p>
        </p:txBody>
      </p:sp>
      <p:sp>
        <p:nvSpPr>
          <p:cNvPr id="8" name="Text 6"/>
          <p:cNvSpPr/>
          <p:nvPr/>
        </p:nvSpPr>
        <p:spPr>
          <a:xfrm>
            <a:off x="8853011" y="3361730"/>
            <a:ext cx="4651296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Times New Roman" panose="02020603050405020304" pitchFamily="18" charset="0"/>
              </a:rPr>
              <a:t>Phishing Site</a:t>
            </a:r>
            <a:endParaRPr lang="en-US" sz="1900" dirty="0"/>
          </a:p>
        </p:txBody>
      </p:sp>
      <p:sp>
        <p:nvSpPr>
          <p:cNvPr id="9" name="Shape 7"/>
          <p:cNvSpPr/>
          <p:nvPr/>
        </p:nvSpPr>
        <p:spPr>
          <a:xfrm>
            <a:off x="879277" y="3912513"/>
            <a:ext cx="12871847" cy="70651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8"/>
          <p:cNvSpPr/>
          <p:nvPr/>
        </p:nvSpPr>
        <p:spPr>
          <a:xfrm>
            <a:off x="1126212" y="4068247"/>
            <a:ext cx="2720459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Times New Roman" panose="02020603050405020304" pitchFamily="18" charset="0"/>
              </a:rPr>
              <a:t>URL structure</a:t>
            </a:r>
            <a:endParaRPr lang="en-US" sz="1900" dirty="0"/>
          </a:p>
        </p:txBody>
      </p:sp>
      <p:sp>
        <p:nvSpPr>
          <p:cNvPr id="11" name="Text 9"/>
          <p:cNvSpPr/>
          <p:nvPr/>
        </p:nvSpPr>
        <p:spPr>
          <a:xfrm>
            <a:off x="4347924" y="4068247"/>
            <a:ext cx="400383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Times New Roman" panose="02020603050405020304" pitchFamily="18" charset="0"/>
              </a:rPr>
              <a:t>https://www.company.com</a:t>
            </a:r>
            <a:endParaRPr lang="en-US" sz="1900" dirty="0"/>
          </a:p>
        </p:txBody>
      </p:sp>
      <p:sp>
        <p:nvSpPr>
          <p:cNvPr id="12" name="Text 10"/>
          <p:cNvSpPr/>
          <p:nvPr/>
        </p:nvSpPr>
        <p:spPr>
          <a:xfrm>
            <a:off x="8853011" y="4068247"/>
            <a:ext cx="4651296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Times New Roman" panose="02020603050405020304" pitchFamily="18" charset="0"/>
              </a:rPr>
              <a:t>http://company.verify-secure.com</a:t>
            </a:r>
            <a:endParaRPr lang="en-US" sz="1900" dirty="0"/>
          </a:p>
        </p:txBody>
      </p:sp>
      <p:sp>
        <p:nvSpPr>
          <p:cNvPr id="13" name="Shape 11"/>
          <p:cNvSpPr/>
          <p:nvPr/>
        </p:nvSpPr>
        <p:spPr>
          <a:xfrm>
            <a:off x="879277" y="4619030"/>
            <a:ext cx="12871847" cy="70651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4" name="Text 12"/>
          <p:cNvSpPr/>
          <p:nvPr/>
        </p:nvSpPr>
        <p:spPr>
          <a:xfrm>
            <a:off x="1126212" y="4774763"/>
            <a:ext cx="2720459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Times New Roman" panose="02020603050405020304" pitchFamily="18" charset="0"/>
              </a:rPr>
              <a:t>SSL certificate</a:t>
            </a:r>
            <a:endParaRPr lang="en-US" sz="1900" dirty="0"/>
          </a:p>
        </p:txBody>
      </p:sp>
      <p:sp>
        <p:nvSpPr>
          <p:cNvPr id="15" name="Text 13"/>
          <p:cNvSpPr/>
          <p:nvPr/>
        </p:nvSpPr>
        <p:spPr>
          <a:xfrm>
            <a:off x="4347924" y="4774763"/>
            <a:ext cx="400383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Times New Roman" panose="02020603050405020304" pitchFamily="18" charset="0"/>
              </a:rPr>
              <a:t>Padlock icon, valid certificate details</a:t>
            </a:r>
            <a:endParaRPr lang="en-US" sz="1900" dirty="0"/>
          </a:p>
        </p:txBody>
      </p:sp>
      <p:sp>
        <p:nvSpPr>
          <p:cNvPr id="16" name="Text 14"/>
          <p:cNvSpPr/>
          <p:nvPr/>
        </p:nvSpPr>
        <p:spPr>
          <a:xfrm>
            <a:off x="8853011" y="4774763"/>
            <a:ext cx="4651296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Times New Roman" panose="02020603050405020304" pitchFamily="18" charset="0"/>
              </a:rPr>
              <a:t>No padlock or mismatched certificate</a:t>
            </a:r>
            <a:endParaRPr lang="en-US" sz="1900" dirty="0"/>
          </a:p>
        </p:txBody>
      </p:sp>
      <p:sp>
        <p:nvSpPr>
          <p:cNvPr id="17" name="Shape 15"/>
          <p:cNvSpPr/>
          <p:nvPr/>
        </p:nvSpPr>
        <p:spPr>
          <a:xfrm>
            <a:off x="879277" y="5325547"/>
            <a:ext cx="12871847" cy="70651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8" name="Text 16"/>
          <p:cNvSpPr/>
          <p:nvPr/>
        </p:nvSpPr>
        <p:spPr>
          <a:xfrm>
            <a:off x="1126212" y="5481280"/>
            <a:ext cx="2720459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Times New Roman" panose="02020603050405020304" pitchFamily="18" charset="0"/>
              </a:rPr>
              <a:t>Design consistency</a:t>
            </a:r>
            <a:endParaRPr lang="en-US" sz="1900" dirty="0"/>
          </a:p>
        </p:txBody>
      </p:sp>
      <p:sp>
        <p:nvSpPr>
          <p:cNvPr id="19" name="Text 17"/>
          <p:cNvSpPr/>
          <p:nvPr/>
        </p:nvSpPr>
        <p:spPr>
          <a:xfrm>
            <a:off x="4347924" y="5481280"/>
            <a:ext cx="400383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Times New Roman" panose="02020603050405020304" pitchFamily="18" charset="0"/>
              </a:rPr>
              <a:t>Company branding, polished UI</a:t>
            </a:r>
            <a:endParaRPr lang="en-US" sz="1900" dirty="0"/>
          </a:p>
        </p:txBody>
      </p:sp>
      <p:sp>
        <p:nvSpPr>
          <p:cNvPr id="20" name="Text 18"/>
          <p:cNvSpPr/>
          <p:nvPr/>
        </p:nvSpPr>
        <p:spPr>
          <a:xfrm>
            <a:off x="8853011" y="5481280"/>
            <a:ext cx="4651296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Times New Roman" panose="02020603050405020304" pitchFamily="18" charset="0"/>
              </a:rPr>
              <a:t>Low-resolution logos, odd color schemes</a:t>
            </a:r>
            <a:endParaRPr lang="en-US" sz="1900" dirty="0"/>
          </a:p>
        </p:txBody>
      </p:sp>
      <p:sp>
        <p:nvSpPr>
          <p:cNvPr id="21" name="Shape 19"/>
          <p:cNvSpPr/>
          <p:nvPr/>
        </p:nvSpPr>
        <p:spPr>
          <a:xfrm>
            <a:off x="879277" y="6032063"/>
            <a:ext cx="12871847" cy="70651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2" name="Text 20"/>
          <p:cNvSpPr/>
          <p:nvPr/>
        </p:nvSpPr>
        <p:spPr>
          <a:xfrm>
            <a:off x="1126212" y="6187797"/>
            <a:ext cx="2720459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Times New Roman" panose="02020603050405020304" pitchFamily="18" charset="0"/>
              </a:rPr>
              <a:t>Contact information</a:t>
            </a:r>
            <a:endParaRPr lang="en-US" sz="1900" dirty="0"/>
          </a:p>
        </p:txBody>
      </p:sp>
      <p:sp>
        <p:nvSpPr>
          <p:cNvPr id="23" name="Text 21"/>
          <p:cNvSpPr/>
          <p:nvPr/>
        </p:nvSpPr>
        <p:spPr>
          <a:xfrm>
            <a:off x="4347924" y="6187797"/>
            <a:ext cx="400383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Times New Roman" panose="02020603050405020304" pitchFamily="18" charset="0"/>
              </a:rPr>
              <a:t>Real phone numbers, support email</a:t>
            </a:r>
            <a:endParaRPr lang="en-US" sz="1900" dirty="0"/>
          </a:p>
        </p:txBody>
      </p:sp>
      <p:sp>
        <p:nvSpPr>
          <p:cNvPr id="24" name="Text 22"/>
          <p:cNvSpPr/>
          <p:nvPr/>
        </p:nvSpPr>
        <p:spPr>
          <a:xfrm>
            <a:off x="8853011" y="6187797"/>
            <a:ext cx="4651296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Times New Roman" panose="02020603050405020304" pitchFamily="18" charset="0"/>
              </a:rPr>
              <a:t>Missing or bogus contact details</a:t>
            </a:r>
            <a:endParaRPr lang="en-US" sz="1900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8642371-310A-22B7-D704-B98DE1A7172D}"/>
              </a:ext>
            </a:extLst>
          </p:cNvPr>
          <p:cNvGrpSpPr/>
          <p:nvPr/>
        </p:nvGrpSpPr>
        <p:grpSpPr>
          <a:xfrm>
            <a:off x="12866487" y="7750523"/>
            <a:ext cx="1617480" cy="433440"/>
            <a:chOff x="12866487" y="7750523"/>
            <a:chExt cx="1617480" cy="433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2A69D6FA-C05C-E3EB-A30A-71B2C747DBBB}"/>
                    </a:ext>
                  </a:extLst>
                </p14:cNvPr>
                <p14:cNvContentPartPr/>
                <p14:nvPr/>
              </p14:nvContentPartPr>
              <p14:xfrm>
                <a:off x="12866487" y="7777163"/>
                <a:ext cx="279000" cy="31176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2A69D6FA-C05C-E3EB-A30A-71B2C747DBBB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2803487" y="7714163"/>
                  <a:ext cx="404640" cy="43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7EB12787-09E1-685E-89FC-2FD46943235E}"/>
                    </a:ext>
                  </a:extLst>
                </p14:cNvPr>
                <p14:cNvContentPartPr/>
                <p14:nvPr/>
              </p14:nvContentPartPr>
              <p14:xfrm>
                <a:off x="12940287" y="7858883"/>
                <a:ext cx="49680" cy="9324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7EB12787-09E1-685E-89FC-2FD46943235E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2877647" y="7796243"/>
                  <a:ext cx="17532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81CC72C7-AB55-3C21-D04E-326D29BE73A1}"/>
                    </a:ext>
                  </a:extLst>
                </p14:cNvPr>
                <p14:cNvContentPartPr/>
                <p14:nvPr/>
              </p14:nvContentPartPr>
              <p14:xfrm>
                <a:off x="12876927" y="7750523"/>
                <a:ext cx="1607040" cy="43344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81CC72C7-AB55-3C21-D04E-326D29BE73A1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2813927" y="7687883"/>
                  <a:ext cx="1732680" cy="55908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93DA0810-71CC-7EAF-F43B-38323AD86EC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636361" y="7620000"/>
            <a:ext cx="1981477" cy="58263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49248" y="510183"/>
            <a:ext cx="5611773" cy="4121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5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Times New Roman" panose="02020603050405020304" pitchFamily="18" charset="0"/>
              </a:rPr>
              <a:t>Module 5: Social Engineering Tactics</a:t>
            </a:r>
            <a:endParaRPr lang="en-US" sz="2550" dirty="0"/>
          </a:p>
        </p:txBody>
      </p:sp>
      <p:sp>
        <p:nvSpPr>
          <p:cNvPr id="3" name="Text 1"/>
          <p:cNvSpPr/>
          <p:nvPr/>
        </p:nvSpPr>
        <p:spPr>
          <a:xfrm>
            <a:off x="649248" y="1293376"/>
            <a:ext cx="13331904" cy="296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Times New Roman" panose="02020603050405020304" pitchFamily="18" charset="0"/>
              </a:rPr>
              <a:t>Phishing often leverages social engineering, manipulating you psychologically to gain access or information.</a:t>
            </a:r>
            <a:endParaRPr lang="en-US" sz="14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4794" y="1798796"/>
            <a:ext cx="10300692" cy="7098506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497007" y="6215740"/>
            <a:ext cx="2666338" cy="3332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2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Times New Roman" panose="02020603050405020304" pitchFamily="18" charset="0"/>
              </a:rPr>
              <a:t>Pretexting</a:t>
            </a:r>
            <a:endParaRPr lang="en-US" sz="12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4993" y="4407421"/>
            <a:ext cx="666584" cy="66658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941497" y="3276518"/>
            <a:ext cx="2666339" cy="3332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2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Times New Roman" panose="02020603050405020304" pitchFamily="18" charset="0"/>
              </a:rPr>
              <a:t>Baiting</a:t>
            </a:r>
            <a:endParaRPr lang="en-US" sz="120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32025" y="4813829"/>
            <a:ext cx="666584" cy="666584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6846680" y="7088758"/>
            <a:ext cx="2666339" cy="3332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2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Times New Roman" panose="02020603050405020304" pitchFamily="18" charset="0"/>
              </a:rPr>
              <a:t>Quid Pro Quo</a:t>
            </a:r>
            <a:endParaRPr lang="en-US" sz="12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39267" y="5220238"/>
            <a:ext cx="666584" cy="66658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345331" y="4061214"/>
            <a:ext cx="2666339" cy="3332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2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Times New Roman" panose="02020603050405020304" pitchFamily="18" charset="0"/>
              </a:rPr>
              <a:t>Impersonation</a:t>
            </a:r>
            <a:endParaRPr lang="en-US" sz="1200" dirty="0"/>
          </a:p>
        </p:txBody>
      </p:sp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81906" y="5656642"/>
            <a:ext cx="666584" cy="66658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99897E01-5D45-D462-03D6-AE042344B6FA}"/>
                  </a:ext>
                </a:extLst>
              </p14:cNvPr>
              <p14:cNvContentPartPr/>
              <p14:nvPr/>
            </p14:nvContentPartPr>
            <p14:xfrm>
              <a:off x="12881607" y="7751148"/>
              <a:ext cx="1577520" cy="40284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99897E01-5D45-D462-03D6-AE042344B6FA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2818967" y="7688148"/>
                <a:ext cx="1703160" cy="528480"/>
              </a:xfrm>
              <a:prstGeom prst="rect">
                <a:avLst/>
              </a:prstGeom>
            </p:spPr>
          </p:pic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480716B7-D015-E7BD-2F43-0C41A35B102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636361" y="7620000"/>
            <a:ext cx="1981477" cy="58263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30802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46271" y="2816066"/>
            <a:ext cx="5639633" cy="4102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550" b="1" dirty="0">
                <a:solidFill>
                  <a:srgbClr val="F0FCFF"/>
                </a:solidFill>
                <a:latin typeface="Times New Roman" panose="02020603050405020304" pitchFamily="18" charset="0"/>
                <a:ea typeface="Spline Sans Bold" pitchFamily="34" charset="-122"/>
                <a:cs typeface="Times New Roman" panose="02020603050405020304" pitchFamily="18" charset="0"/>
              </a:rPr>
              <a:t>Module 6: Best Practices to Stay Safe</a:t>
            </a:r>
            <a:endParaRPr lang="en-US" sz="25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646271" y="3710940"/>
            <a:ext cx="4322921" cy="1922264"/>
          </a:xfrm>
          <a:prstGeom prst="roundRect">
            <a:avLst>
              <a:gd name="adj" fmla="val 5708"/>
            </a:avLst>
          </a:prstGeom>
          <a:solidFill>
            <a:srgbClr val="0A081B">
              <a:alpha val="75000"/>
            </a:srgbClr>
          </a:solidFill>
          <a:ln/>
        </p:spPr>
      </p:sp>
      <p:sp>
        <p:nvSpPr>
          <p:cNvPr id="5" name="Shape 2"/>
          <p:cNvSpPr/>
          <p:nvPr/>
        </p:nvSpPr>
        <p:spPr>
          <a:xfrm>
            <a:off x="646271" y="3688080"/>
            <a:ext cx="4322921" cy="91440"/>
          </a:xfrm>
          <a:prstGeom prst="roundRect">
            <a:avLst>
              <a:gd name="adj" fmla="val 302906"/>
            </a:avLst>
          </a:prstGeom>
          <a:solidFill>
            <a:srgbClr val="16FFBB"/>
          </a:solidFill>
          <a:ln/>
        </p:spPr>
      </p:sp>
      <p:sp>
        <p:nvSpPr>
          <p:cNvPr id="6" name="Shape 3"/>
          <p:cNvSpPr/>
          <p:nvPr/>
        </p:nvSpPr>
        <p:spPr>
          <a:xfrm>
            <a:off x="2530793" y="3434001"/>
            <a:ext cx="553879" cy="553879"/>
          </a:xfrm>
          <a:prstGeom prst="roundRect">
            <a:avLst>
              <a:gd name="adj" fmla="val 165090"/>
            </a:avLst>
          </a:prstGeom>
          <a:solidFill>
            <a:srgbClr val="16FFBB"/>
          </a:solidFill>
          <a:ln/>
        </p:spPr>
      </p:sp>
      <p:sp>
        <p:nvSpPr>
          <p:cNvPr id="7" name="Text 4"/>
          <p:cNvSpPr/>
          <p:nvPr/>
        </p:nvSpPr>
        <p:spPr>
          <a:xfrm>
            <a:off x="2696885" y="3572470"/>
            <a:ext cx="221575" cy="2769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b="1" dirty="0">
                <a:solidFill>
                  <a:srgbClr val="000000"/>
                </a:solidFill>
                <a:latin typeface="Times New Roman" panose="02020603050405020304" pitchFamily="18" charset="0"/>
                <a:ea typeface="Spline Sans Bold" pitchFamily="34" charset="-122"/>
                <a:cs typeface="Times New Roman" panose="02020603050405020304" pitchFamily="18" charset="0"/>
              </a:rPr>
              <a:t>1</a:t>
            </a: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853678" y="4172545"/>
            <a:ext cx="2193727" cy="2563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E0E4E6"/>
                </a:solidFill>
                <a:latin typeface="Times New Roman" panose="02020603050405020304" pitchFamily="18" charset="0"/>
                <a:ea typeface="Spline Sans Bold" pitchFamily="34" charset="-122"/>
                <a:cs typeface="Times New Roman" panose="02020603050405020304" pitchFamily="18" charset="0"/>
              </a:rPr>
              <a:t>Verify Before You Trust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853678" y="4539615"/>
            <a:ext cx="3908107" cy="8861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E0E4E6"/>
                </a:solidFill>
                <a:latin typeface="Times New Roman" panose="02020603050405020304" pitchFamily="18" charset="0"/>
                <a:ea typeface="Barlow" pitchFamily="34" charset="-122"/>
                <a:cs typeface="Times New Roman" panose="02020603050405020304" pitchFamily="18" charset="0"/>
              </a:rPr>
              <a:t>If an email seems suspicious, </a:t>
            </a:r>
            <a:r>
              <a:rPr lang="en-US" sz="1450" b="1" dirty="0">
                <a:solidFill>
                  <a:srgbClr val="E0E4E6"/>
                </a:solidFill>
                <a:latin typeface="Times New Roman" panose="02020603050405020304" pitchFamily="18" charset="0"/>
                <a:ea typeface="Barlow" pitchFamily="34" charset="-122"/>
                <a:cs typeface="Times New Roman" panose="02020603050405020304" pitchFamily="18" charset="0"/>
              </a:rPr>
              <a:t>call the sender directly</a:t>
            </a:r>
            <a:r>
              <a:rPr lang="en-US" sz="1450" dirty="0">
                <a:solidFill>
                  <a:srgbClr val="E0E4E6"/>
                </a:solidFill>
                <a:latin typeface="Times New Roman" panose="02020603050405020304" pitchFamily="18" charset="0"/>
                <a:ea typeface="Barlow" pitchFamily="34" charset="-122"/>
                <a:cs typeface="Times New Roman" panose="02020603050405020304" pitchFamily="18" charset="0"/>
              </a:rPr>
              <a:t> using a known, official number, not one from the email.</a:t>
            </a:r>
            <a:endParaRPr lang="en-US" sz="14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5153739" y="3710940"/>
            <a:ext cx="4322921" cy="1922264"/>
          </a:xfrm>
          <a:prstGeom prst="roundRect">
            <a:avLst>
              <a:gd name="adj" fmla="val 5708"/>
            </a:avLst>
          </a:prstGeom>
          <a:solidFill>
            <a:srgbClr val="0A081B">
              <a:alpha val="75000"/>
            </a:srgbClr>
          </a:solidFill>
          <a:ln/>
        </p:spPr>
      </p:sp>
      <p:sp>
        <p:nvSpPr>
          <p:cNvPr id="11" name="Shape 8"/>
          <p:cNvSpPr/>
          <p:nvPr/>
        </p:nvSpPr>
        <p:spPr>
          <a:xfrm>
            <a:off x="5153739" y="3688080"/>
            <a:ext cx="4322921" cy="91440"/>
          </a:xfrm>
          <a:prstGeom prst="roundRect">
            <a:avLst>
              <a:gd name="adj" fmla="val 302906"/>
            </a:avLst>
          </a:prstGeom>
          <a:solidFill>
            <a:srgbClr val="29DDDA"/>
          </a:solidFill>
          <a:ln/>
        </p:spPr>
      </p:sp>
      <p:sp>
        <p:nvSpPr>
          <p:cNvPr id="12" name="Shape 9"/>
          <p:cNvSpPr/>
          <p:nvPr/>
        </p:nvSpPr>
        <p:spPr>
          <a:xfrm>
            <a:off x="7038261" y="3434001"/>
            <a:ext cx="553879" cy="553879"/>
          </a:xfrm>
          <a:prstGeom prst="roundRect">
            <a:avLst>
              <a:gd name="adj" fmla="val 165090"/>
            </a:avLst>
          </a:prstGeom>
          <a:solidFill>
            <a:srgbClr val="16FFBB"/>
          </a:solidFill>
          <a:ln/>
        </p:spPr>
      </p:sp>
      <p:sp>
        <p:nvSpPr>
          <p:cNvPr id="13" name="Text 10"/>
          <p:cNvSpPr/>
          <p:nvPr/>
        </p:nvSpPr>
        <p:spPr>
          <a:xfrm>
            <a:off x="7204353" y="3572470"/>
            <a:ext cx="221575" cy="2769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b="1" dirty="0">
                <a:solidFill>
                  <a:srgbClr val="000000"/>
                </a:solidFill>
                <a:latin typeface="Times New Roman" panose="02020603050405020304" pitchFamily="18" charset="0"/>
                <a:ea typeface="Spline Sans Bold" pitchFamily="34" charset="-122"/>
                <a:cs typeface="Times New Roman" panose="02020603050405020304" pitchFamily="18" charset="0"/>
              </a:rPr>
              <a:t>2</a:t>
            </a: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5361146" y="4172545"/>
            <a:ext cx="2690455" cy="2563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E0E4E6"/>
                </a:solidFill>
                <a:latin typeface="Times New Roman" panose="02020603050405020304" pitchFamily="18" charset="0"/>
                <a:ea typeface="Spline Sans Bold" pitchFamily="34" charset="-122"/>
                <a:cs typeface="Times New Roman" panose="02020603050405020304" pitchFamily="18" charset="0"/>
              </a:rPr>
              <a:t>Never Click Unverified Links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5361146" y="4539615"/>
            <a:ext cx="3908107" cy="8861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E0E4E6"/>
                </a:solidFill>
                <a:latin typeface="Times New Roman" panose="02020603050405020304" pitchFamily="18" charset="0"/>
                <a:ea typeface="Barlow" pitchFamily="34" charset="-122"/>
                <a:cs typeface="Times New Roman" panose="02020603050405020304" pitchFamily="18" charset="0"/>
              </a:rPr>
              <a:t>Always type URLs manually or use bookmarked pages. Directly clicking links can lead to compromised sites.</a:t>
            </a:r>
            <a:endParaRPr lang="en-US" sz="14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Shape 13"/>
          <p:cNvSpPr/>
          <p:nvPr/>
        </p:nvSpPr>
        <p:spPr>
          <a:xfrm>
            <a:off x="9661208" y="3710940"/>
            <a:ext cx="4322921" cy="1922264"/>
          </a:xfrm>
          <a:prstGeom prst="roundRect">
            <a:avLst>
              <a:gd name="adj" fmla="val 5708"/>
            </a:avLst>
          </a:prstGeom>
          <a:solidFill>
            <a:srgbClr val="0A081B">
              <a:alpha val="75000"/>
            </a:srgbClr>
          </a:solidFill>
          <a:ln/>
        </p:spPr>
      </p:sp>
      <p:sp>
        <p:nvSpPr>
          <p:cNvPr id="17" name="Shape 14"/>
          <p:cNvSpPr/>
          <p:nvPr/>
        </p:nvSpPr>
        <p:spPr>
          <a:xfrm>
            <a:off x="9661208" y="3688080"/>
            <a:ext cx="4322921" cy="91440"/>
          </a:xfrm>
          <a:prstGeom prst="roundRect">
            <a:avLst>
              <a:gd name="adj" fmla="val 302906"/>
            </a:avLst>
          </a:prstGeom>
          <a:solidFill>
            <a:srgbClr val="37A7E7"/>
          </a:solidFill>
          <a:ln/>
        </p:spPr>
      </p:sp>
      <p:sp>
        <p:nvSpPr>
          <p:cNvPr id="18" name="Shape 15"/>
          <p:cNvSpPr/>
          <p:nvPr/>
        </p:nvSpPr>
        <p:spPr>
          <a:xfrm>
            <a:off x="11545729" y="3434001"/>
            <a:ext cx="553879" cy="553879"/>
          </a:xfrm>
          <a:prstGeom prst="roundRect">
            <a:avLst>
              <a:gd name="adj" fmla="val 165090"/>
            </a:avLst>
          </a:prstGeom>
          <a:solidFill>
            <a:srgbClr val="16FFBB"/>
          </a:solidFill>
          <a:ln/>
        </p:spPr>
      </p:sp>
      <p:sp>
        <p:nvSpPr>
          <p:cNvPr id="19" name="Text 16"/>
          <p:cNvSpPr/>
          <p:nvPr/>
        </p:nvSpPr>
        <p:spPr>
          <a:xfrm>
            <a:off x="11711821" y="3572470"/>
            <a:ext cx="221575" cy="2769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b="1" dirty="0">
                <a:solidFill>
                  <a:srgbClr val="000000"/>
                </a:solidFill>
                <a:latin typeface="Times New Roman" panose="02020603050405020304" pitchFamily="18" charset="0"/>
                <a:ea typeface="Spline Sans Bold" pitchFamily="34" charset="-122"/>
                <a:cs typeface="Times New Roman" panose="02020603050405020304" pitchFamily="18" charset="0"/>
              </a:rPr>
              <a:t>3</a:t>
            </a: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 17"/>
          <p:cNvSpPr/>
          <p:nvPr/>
        </p:nvSpPr>
        <p:spPr>
          <a:xfrm>
            <a:off x="9868614" y="4172545"/>
            <a:ext cx="2287667" cy="2563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E0E4E6"/>
                </a:solidFill>
                <a:latin typeface="Times New Roman" panose="02020603050405020304" pitchFamily="18" charset="0"/>
                <a:ea typeface="Spline Sans Bold" pitchFamily="34" charset="-122"/>
                <a:cs typeface="Times New Roman" panose="02020603050405020304" pitchFamily="18" charset="0"/>
              </a:rPr>
              <a:t>Keep Software Updated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 18"/>
          <p:cNvSpPr/>
          <p:nvPr/>
        </p:nvSpPr>
        <p:spPr>
          <a:xfrm>
            <a:off x="9868614" y="4539615"/>
            <a:ext cx="3908107" cy="8861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E0E4E6"/>
                </a:solidFill>
                <a:latin typeface="Times New Roman" panose="02020603050405020304" pitchFamily="18" charset="0"/>
                <a:ea typeface="Barlow" pitchFamily="34" charset="-122"/>
                <a:cs typeface="Times New Roman" panose="02020603050405020304" pitchFamily="18" charset="0"/>
              </a:rPr>
              <a:t>Regularly apply security patches and keep antivirus software updated to protect against known vulnerabilities.</a:t>
            </a:r>
            <a:endParaRPr lang="en-US" sz="14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Shape 19"/>
          <p:cNvSpPr/>
          <p:nvPr/>
        </p:nvSpPr>
        <p:spPr>
          <a:xfrm>
            <a:off x="646271" y="6094690"/>
            <a:ext cx="6576655" cy="1626870"/>
          </a:xfrm>
          <a:prstGeom prst="roundRect">
            <a:avLst>
              <a:gd name="adj" fmla="val 6745"/>
            </a:avLst>
          </a:prstGeom>
          <a:solidFill>
            <a:srgbClr val="0A081B">
              <a:alpha val="75000"/>
            </a:srgbClr>
          </a:solidFill>
          <a:ln/>
        </p:spPr>
      </p:sp>
      <p:sp>
        <p:nvSpPr>
          <p:cNvPr id="23" name="Shape 20"/>
          <p:cNvSpPr/>
          <p:nvPr/>
        </p:nvSpPr>
        <p:spPr>
          <a:xfrm>
            <a:off x="646271" y="6071830"/>
            <a:ext cx="6576655" cy="91440"/>
          </a:xfrm>
          <a:prstGeom prst="roundRect">
            <a:avLst>
              <a:gd name="adj" fmla="val 302906"/>
            </a:avLst>
          </a:prstGeom>
          <a:solidFill>
            <a:srgbClr val="091231"/>
          </a:solidFill>
          <a:ln/>
        </p:spPr>
      </p:sp>
      <p:sp>
        <p:nvSpPr>
          <p:cNvPr id="24" name="Shape 21"/>
          <p:cNvSpPr/>
          <p:nvPr/>
        </p:nvSpPr>
        <p:spPr>
          <a:xfrm>
            <a:off x="3657600" y="5817751"/>
            <a:ext cx="553879" cy="553879"/>
          </a:xfrm>
          <a:prstGeom prst="roundRect">
            <a:avLst>
              <a:gd name="adj" fmla="val 165090"/>
            </a:avLst>
          </a:prstGeom>
          <a:solidFill>
            <a:srgbClr val="16FFBB"/>
          </a:solidFill>
          <a:ln/>
        </p:spPr>
      </p:sp>
      <p:sp>
        <p:nvSpPr>
          <p:cNvPr id="25" name="Text 22"/>
          <p:cNvSpPr/>
          <p:nvPr/>
        </p:nvSpPr>
        <p:spPr>
          <a:xfrm>
            <a:off x="3823692" y="5956221"/>
            <a:ext cx="221575" cy="2769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b="1" dirty="0">
                <a:solidFill>
                  <a:srgbClr val="000000"/>
                </a:solidFill>
                <a:latin typeface="Times New Roman" panose="02020603050405020304" pitchFamily="18" charset="0"/>
                <a:ea typeface="Spline Sans Bold" pitchFamily="34" charset="-122"/>
                <a:cs typeface="Times New Roman" panose="02020603050405020304" pitchFamily="18" charset="0"/>
              </a:rPr>
              <a:t>4</a:t>
            </a: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 23"/>
          <p:cNvSpPr/>
          <p:nvPr/>
        </p:nvSpPr>
        <p:spPr>
          <a:xfrm>
            <a:off x="853678" y="6556296"/>
            <a:ext cx="3067764" cy="2563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E0E4E6"/>
                </a:solidFill>
                <a:latin typeface="Times New Roman" panose="02020603050405020304" pitchFamily="18" charset="0"/>
                <a:ea typeface="Spline Sans Bold" pitchFamily="34" charset="-122"/>
                <a:cs typeface="Times New Roman" panose="02020603050405020304" pitchFamily="18" charset="0"/>
              </a:rPr>
              <a:t>Use Multi-Factor Authentication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Text 24"/>
          <p:cNvSpPr/>
          <p:nvPr/>
        </p:nvSpPr>
        <p:spPr>
          <a:xfrm>
            <a:off x="853678" y="6923365"/>
            <a:ext cx="6161842" cy="5907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E0E4E6"/>
                </a:solidFill>
                <a:latin typeface="Times New Roman" panose="02020603050405020304" pitchFamily="18" charset="0"/>
                <a:ea typeface="Barlow" pitchFamily="34" charset="-122"/>
                <a:cs typeface="Times New Roman" panose="02020603050405020304" pitchFamily="18" charset="0"/>
              </a:rPr>
              <a:t>Enable MFA on all accounts. It adds an essential second layer of security beyond just your password.</a:t>
            </a:r>
            <a:endParaRPr lang="en-US" sz="14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Shape 25"/>
          <p:cNvSpPr/>
          <p:nvPr/>
        </p:nvSpPr>
        <p:spPr>
          <a:xfrm>
            <a:off x="7407473" y="6094690"/>
            <a:ext cx="6576655" cy="1626870"/>
          </a:xfrm>
          <a:prstGeom prst="roundRect">
            <a:avLst>
              <a:gd name="adj" fmla="val 6745"/>
            </a:avLst>
          </a:prstGeom>
          <a:solidFill>
            <a:srgbClr val="0A081B">
              <a:alpha val="75000"/>
            </a:srgbClr>
          </a:solidFill>
          <a:ln/>
        </p:spPr>
      </p:sp>
      <p:sp>
        <p:nvSpPr>
          <p:cNvPr id="29" name="Shape 26"/>
          <p:cNvSpPr/>
          <p:nvPr/>
        </p:nvSpPr>
        <p:spPr>
          <a:xfrm>
            <a:off x="7407473" y="6071830"/>
            <a:ext cx="6576655" cy="91440"/>
          </a:xfrm>
          <a:prstGeom prst="roundRect">
            <a:avLst>
              <a:gd name="adj" fmla="val 302906"/>
            </a:avLst>
          </a:prstGeom>
          <a:solidFill>
            <a:srgbClr val="16FFBB"/>
          </a:solidFill>
          <a:ln/>
        </p:spPr>
      </p:sp>
      <p:sp>
        <p:nvSpPr>
          <p:cNvPr id="30" name="Shape 27"/>
          <p:cNvSpPr/>
          <p:nvPr/>
        </p:nvSpPr>
        <p:spPr>
          <a:xfrm>
            <a:off x="10418802" y="5817751"/>
            <a:ext cx="553879" cy="553879"/>
          </a:xfrm>
          <a:prstGeom prst="roundRect">
            <a:avLst>
              <a:gd name="adj" fmla="val 165090"/>
            </a:avLst>
          </a:prstGeom>
          <a:solidFill>
            <a:srgbClr val="16FFBB"/>
          </a:solidFill>
          <a:ln/>
        </p:spPr>
      </p:sp>
      <p:sp>
        <p:nvSpPr>
          <p:cNvPr id="31" name="Text 28"/>
          <p:cNvSpPr/>
          <p:nvPr/>
        </p:nvSpPr>
        <p:spPr>
          <a:xfrm>
            <a:off x="10584894" y="5956221"/>
            <a:ext cx="221575" cy="2769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b="1" dirty="0">
                <a:solidFill>
                  <a:srgbClr val="000000"/>
                </a:solidFill>
                <a:latin typeface="Times New Roman" panose="02020603050405020304" pitchFamily="18" charset="0"/>
                <a:ea typeface="Spline Sans Bold" pitchFamily="34" charset="-122"/>
                <a:cs typeface="Times New Roman" panose="02020603050405020304" pitchFamily="18" charset="0"/>
              </a:rPr>
              <a:t>5</a:t>
            </a: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Text 29"/>
          <p:cNvSpPr/>
          <p:nvPr/>
        </p:nvSpPr>
        <p:spPr>
          <a:xfrm>
            <a:off x="7614880" y="6556296"/>
            <a:ext cx="2541627" cy="2563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E0E4E6"/>
                </a:solidFill>
                <a:latin typeface="Times New Roman" panose="02020603050405020304" pitchFamily="18" charset="0"/>
                <a:ea typeface="Spline Sans Bold" pitchFamily="34" charset="-122"/>
                <a:cs typeface="Times New Roman" panose="02020603050405020304" pitchFamily="18" charset="0"/>
              </a:rPr>
              <a:t>Report Suspicious Activity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Text 30"/>
          <p:cNvSpPr/>
          <p:nvPr/>
        </p:nvSpPr>
        <p:spPr>
          <a:xfrm>
            <a:off x="7614880" y="6923365"/>
            <a:ext cx="6161842" cy="5907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E0E4E6"/>
                </a:solidFill>
                <a:latin typeface="Times New Roman" panose="02020603050405020304" pitchFamily="18" charset="0"/>
                <a:ea typeface="Barlow" pitchFamily="34" charset="-122"/>
                <a:cs typeface="Times New Roman" panose="02020603050405020304" pitchFamily="18" charset="0"/>
              </a:rPr>
              <a:t>Forward any suspected phishing attempts or suspicious activity to your company's IT security team immediately.</a:t>
            </a:r>
            <a:endParaRPr lang="en-US" sz="14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8B9C56E4-4209-CE82-115F-DB5714E536CD}"/>
                  </a:ext>
                </a:extLst>
              </p14:cNvPr>
              <p14:cNvContentPartPr/>
              <p14:nvPr/>
            </p14:nvContentPartPr>
            <p14:xfrm>
              <a:off x="12900327" y="7752323"/>
              <a:ext cx="1569960" cy="394560"/>
            </p14:xfrm>
          </p:contentPart>
        </mc:Choice>
        <mc:Fallback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8B9C56E4-4209-CE82-115F-DB5714E536C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837687" y="7689323"/>
                <a:ext cx="1695600" cy="520200"/>
              </a:xfrm>
              <a:prstGeom prst="rect">
                <a:avLst/>
              </a:prstGeom>
            </p:spPr>
          </p:pic>
        </mc:Fallback>
      </mc:AlternateContent>
      <p:pic>
        <p:nvPicPr>
          <p:cNvPr id="35" name="Picture 34">
            <a:extLst>
              <a:ext uri="{FF2B5EF4-FFF2-40B4-BE49-F238E27FC236}">
                <a16:creationId xmlns:a16="http://schemas.microsoft.com/office/drawing/2014/main" id="{FC0E6C92-467A-7273-78AE-FE1E7FF956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636361" y="7744420"/>
            <a:ext cx="1981477" cy="45821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765352" y="870823"/>
            <a:ext cx="7099578" cy="5485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300"/>
              </a:lnSpc>
              <a:buNone/>
            </a:pPr>
            <a:r>
              <a:rPr lang="en-US" sz="3450" b="1" dirty="0">
                <a:solidFill>
                  <a:srgbClr val="000000"/>
                </a:solidFill>
                <a:latin typeface="Spline Sans Bold" pitchFamily="34" charset="0"/>
                <a:ea typeface="Spline Sans Bold" pitchFamily="34" charset="-122"/>
                <a:cs typeface="Times New Roman" panose="02020603050405020304" pitchFamily="18" charset="0"/>
              </a:rPr>
              <a:t>Module 7: Real-World Case Studies</a:t>
            </a:r>
            <a:endParaRPr lang="en-US" sz="3450" dirty="0"/>
          </a:p>
        </p:txBody>
      </p:sp>
      <p:sp>
        <p:nvSpPr>
          <p:cNvPr id="3" name="Shape 1"/>
          <p:cNvSpPr/>
          <p:nvPr/>
        </p:nvSpPr>
        <p:spPr>
          <a:xfrm>
            <a:off x="864037" y="1974652"/>
            <a:ext cx="6150054" cy="4694873"/>
          </a:xfrm>
          <a:prstGeom prst="roundRect">
            <a:avLst>
              <a:gd name="adj" fmla="val 7888"/>
            </a:avLst>
          </a:prstGeom>
          <a:solidFill>
            <a:srgbClr val="FCF2B5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0853" y="2322790"/>
            <a:ext cx="411480" cy="329089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769150" y="2283143"/>
            <a:ext cx="4599861" cy="4114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550" b="1" dirty="0">
                <a:solidFill>
                  <a:srgbClr val="000000"/>
                </a:solidFill>
                <a:latin typeface="Spline Sans Bold" pitchFamily="34" charset="0"/>
                <a:ea typeface="Spline Sans Bold" pitchFamily="34" charset="-122"/>
                <a:cs typeface="Times New Roman" panose="02020603050405020304" pitchFamily="18" charset="0"/>
              </a:rPr>
              <a:t>Case Study 1: The Fake Invoice</a:t>
            </a:r>
            <a:endParaRPr lang="en-US" sz="2550" dirty="0"/>
          </a:p>
        </p:txBody>
      </p:sp>
      <p:sp>
        <p:nvSpPr>
          <p:cNvPr id="6" name="Text 3"/>
          <p:cNvSpPr/>
          <p:nvPr/>
        </p:nvSpPr>
        <p:spPr>
          <a:xfrm>
            <a:off x="1769150" y="2941439"/>
            <a:ext cx="4998125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000000"/>
                </a:solidFill>
                <a:latin typeface="Barlow" pitchFamily="34" charset="0"/>
                <a:ea typeface="Barlow" pitchFamily="34" charset="-122"/>
                <a:cs typeface="Times New Roman" panose="02020603050405020304" pitchFamily="18" charset="0"/>
              </a:rPr>
              <a:t>An employee received an email impersonating a vendor with a PDF invoice link. Clicking it installed malware, compromising financial systems.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1769150" y="4743807"/>
            <a:ext cx="4998125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b="1" dirty="0">
                <a:solidFill>
                  <a:srgbClr val="000000"/>
                </a:solidFill>
                <a:latin typeface="Barlow" pitchFamily="34" charset="0"/>
                <a:ea typeface="Barlow" pitchFamily="34" charset="-122"/>
                <a:cs typeface="Times New Roman" panose="02020603050405020304" pitchFamily="18" charset="0"/>
              </a:rPr>
              <a:t>Key takeaway:</a:t>
            </a:r>
            <a:r>
              <a:rPr lang="en-US" sz="1900" dirty="0">
                <a:solidFill>
                  <a:srgbClr val="000000"/>
                </a:solidFill>
                <a:latin typeface="Barlow" pitchFamily="34" charset="0"/>
                <a:ea typeface="Barlow" pitchFamily="34" charset="-122"/>
                <a:cs typeface="Times New Roman" panose="02020603050405020304" pitchFamily="18" charset="0"/>
              </a:rPr>
              <a:t> Always verify unexpected invoices via a known, official phone number, not through contact details in the suspicious email.</a:t>
            </a:r>
            <a:endParaRPr lang="en-US" sz="1900" dirty="0"/>
          </a:p>
        </p:txBody>
      </p:sp>
      <p:sp>
        <p:nvSpPr>
          <p:cNvPr id="8" name="Shape 5"/>
          <p:cNvSpPr/>
          <p:nvPr/>
        </p:nvSpPr>
        <p:spPr>
          <a:xfrm>
            <a:off x="7623929" y="1974652"/>
            <a:ext cx="6150054" cy="5106353"/>
          </a:xfrm>
          <a:prstGeom prst="roundRect">
            <a:avLst>
              <a:gd name="adj" fmla="val 7252"/>
            </a:avLst>
          </a:prstGeom>
          <a:solidFill>
            <a:srgbClr val="B6D6FC"/>
          </a:solidFill>
          <a:ln/>
        </p:spPr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0746" y="2322790"/>
            <a:ext cx="411480" cy="329089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8529042" y="2283143"/>
            <a:ext cx="4998125" cy="8229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550" b="1" dirty="0">
                <a:solidFill>
                  <a:srgbClr val="000000"/>
                </a:solidFill>
                <a:latin typeface="Spline Sans Bold" pitchFamily="34" charset="0"/>
                <a:ea typeface="Spline Sans Bold" pitchFamily="34" charset="-122"/>
                <a:cs typeface="Times New Roman" panose="02020603050405020304" pitchFamily="18" charset="0"/>
              </a:rPr>
              <a:t>Case Study 2: Executive Impersonation</a:t>
            </a:r>
            <a:endParaRPr lang="en-US" sz="2550" dirty="0"/>
          </a:p>
        </p:txBody>
      </p:sp>
      <p:sp>
        <p:nvSpPr>
          <p:cNvPr id="11" name="Text 7"/>
          <p:cNvSpPr/>
          <p:nvPr/>
        </p:nvSpPr>
        <p:spPr>
          <a:xfrm>
            <a:off x="8529042" y="3352919"/>
            <a:ext cx="4998125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000000"/>
                </a:solidFill>
                <a:latin typeface="Barlow" pitchFamily="34" charset="0"/>
                <a:ea typeface="Barlow" pitchFamily="34" charset="-122"/>
                <a:cs typeface="Times New Roman" panose="02020603050405020304" pitchFamily="18" charset="0"/>
              </a:rPr>
              <a:t>A fraudster spoofed the CEO’s email, requesting an urgent wire transfer. The finance team, believing it genuine, transferred $50,000 before noticing a subtle domain mismatch.</a:t>
            </a:r>
            <a:endParaRPr lang="en-US" sz="1900" dirty="0"/>
          </a:p>
        </p:txBody>
      </p:sp>
      <p:sp>
        <p:nvSpPr>
          <p:cNvPr id="12" name="Text 8"/>
          <p:cNvSpPr/>
          <p:nvPr/>
        </p:nvSpPr>
        <p:spPr>
          <a:xfrm>
            <a:off x="8529042" y="5155287"/>
            <a:ext cx="4998125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b="1" dirty="0">
                <a:solidFill>
                  <a:srgbClr val="000000"/>
                </a:solidFill>
                <a:latin typeface="Barlow" pitchFamily="34" charset="0"/>
                <a:ea typeface="Barlow" pitchFamily="34" charset="-122"/>
                <a:cs typeface="Times New Roman" panose="02020603050405020304" pitchFamily="18" charset="0"/>
              </a:rPr>
              <a:t>Key takeaway:</a:t>
            </a:r>
            <a:r>
              <a:rPr lang="en-US" sz="1900" dirty="0">
                <a:solidFill>
                  <a:srgbClr val="000000"/>
                </a:solidFill>
                <a:latin typeface="Barlow" pitchFamily="34" charset="0"/>
                <a:ea typeface="Barlow" pitchFamily="34" charset="-122"/>
                <a:cs typeface="Times New Roman" panose="02020603050405020304" pitchFamily="18" charset="0"/>
              </a:rPr>
              <a:t> Implement dual-approval processes for all high-value financial transactions, even those from senior management.</a:t>
            </a:r>
            <a:endParaRPr lang="en-US" sz="1900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8F39D9C8-7556-39AC-4692-724D65ADE2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13161" y="7762765"/>
            <a:ext cx="1705213" cy="37152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27961" y="839629"/>
            <a:ext cx="6883479" cy="525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00"/>
              </a:lnSpc>
              <a:buNone/>
            </a:pPr>
            <a:r>
              <a:rPr lang="en-US" sz="3300" b="1" dirty="0">
                <a:solidFill>
                  <a:srgbClr val="F0FCFF"/>
                </a:solidFill>
                <a:latin typeface="Times New Roman" panose="02020603050405020304" pitchFamily="18" charset="0"/>
                <a:ea typeface="Spline Sans Bold" pitchFamily="34" charset="-122"/>
                <a:cs typeface="Times New Roman" panose="02020603050405020304" pitchFamily="18" charset="0"/>
              </a:rPr>
              <a:t>Module 10: Next Steps &amp; Resources</a:t>
            </a:r>
            <a:endParaRPr lang="en-US" sz="3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827961" y="1838563"/>
            <a:ext cx="12974479" cy="3785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E0E4E6"/>
                </a:solidFill>
                <a:latin typeface="Times New Roman" panose="02020603050405020304" pitchFamily="18" charset="0"/>
                <a:ea typeface="Barlow" pitchFamily="34" charset="-122"/>
                <a:cs typeface="Times New Roman" panose="02020603050405020304" pitchFamily="18" charset="0"/>
              </a:rPr>
              <a:t>Your proactive approach is key to our collective security. Continue to build your cybersecurity literacy with these resources:</a:t>
            </a:r>
            <a:endParaRPr lang="en-US" sz="1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1596866" y="2483168"/>
            <a:ext cx="3358753" cy="9858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E0E4E6"/>
                </a:solidFill>
                <a:latin typeface="Times New Roman" panose="02020603050405020304" pitchFamily="18" charset="0"/>
                <a:ea typeface="Spline Sans Bold" pitchFamily="34" charset="-122"/>
                <a:cs typeface="Times New Roman" panose="02020603050405020304" pitchFamily="18" charset="0"/>
              </a:rPr>
              <a:t>Enroll in Quarterly Simulated Phishing Campaigns</a:t>
            </a:r>
            <a:endParaRPr lang="en-US" sz="2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1596866" y="3610928"/>
            <a:ext cx="3358753" cy="15139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E0E4E6"/>
                </a:solidFill>
                <a:latin typeface="Times New Roman" panose="02020603050405020304" pitchFamily="18" charset="0"/>
                <a:ea typeface="Barlow" pitchFamily="34" charset="-122"/>
                <a:cs typeface="Times New Roman" panose="02020603050405020304" pitchFamily="18" charset="0"/>
              </a:rPr>
              <a:t>Participate in regular simulations to test your awareness and reinforce learning in a safe environment.</a:t>
            </a:r>
            <a:endParaRPr lang="en-US" sz="1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6020157" y="2483168"/>
            <a:ext cx="3358872" cy="6572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E0E4E6"/>
                </a:solidFill>
                <a:latin typeface="Times New Roman" panose="02020603050405020304" pitchFamily="18" charset="0"/>
                <a:ea typeface="Spline Sans Bold" pitchFamily="34" charset="-122"/>
                <a:cs typeface="Times New Roman" panose="02020603050405020304" pitchFamily="18" charset="0"/>
              </a:rPr>
              <a:t>Bookmark Official Security Policies</a:t>
            </a:r>
            <a:endParaRPr lang="en-US" sz="2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6020157" y="3282315"/>
            <a:ext cx="3358872" cy="15139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E0E4E6"/>
                </a:solidFill>
                <a:latin typeface="Times New Roman" panose="02020603050405020304" pitchFamily="18" charset="0"/>
                <a:ea typeface="Barlow" pitchFamily="34" charset="-122"/>
                <a:cs typeface="Times New Roman" panose="02020603050405020304" pitchFamily="18" charset="0"/>
              </a:rPr>
              <a:t>Keep readily accessible links to your organization's cybersecurity policies and incident response procedures.</a:t>
            </a:r>
            <a:endParaRPr lang="en-US" sz="1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10443567" y="2483168"/>
            <a:ext cx="3358753" cy="6572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E0E4E6"/>
                </a:solidFill>
                <a:latin typeface="Times New Roman" panose="02020603050405020304" pitchFamily="18" charset="0"/>
                <a:ea typeface="Spline Sans Bold" pitchFamily="34" charset="-122"/>
                <a:cs typeface="Times New Roman" panose="02020603050405020304" pitchFamily="18" charset="0"/>
              </a:rPr>
              <a:t>Explore Advanced Cybersecurity Modules</a:t>
            </a:r>
            <a:endParaRPr lang="en-US" sz="2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10443567" y="3282315"/>
            <a:ext cx="3358753" cy="18924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E0E4E6"/>
                </a:solidFill>
                <a:latin typeface="Times New Roman" panose="02020603050405020304" pitchFamily="18" charset="0"/>
                <a:ea typeface="Barlow" pitchFamily="34" charset="-122"/>
                <a:cs typeface="Times New Roman" panose="02020603050405020304" pitchFamily="18" charset="0"/>
              </a:rPr>
              <a:t>Deepen your knowledge with training on password management, secure remote work setups, and data handling best practices.</a:t>
            </a:r>
            <a:endParaRPr lang="en-US" sz="1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Shape 8"/>
          <p:cNvSpPr/>
          <p:nvPr/>
        </p:nvSpPr>
        <p:spPr>
          <a:xfrm>
            <a:off x="827961" y="5440918"/>
            <a:ext cx="12974479" cy="1948934"/>
          </a:xfrm>
          <a:prstGeom prst="roundRect">
            <a:avLst>
              <a:gd name="adj" fmla="val 18209"/>
            </a:avLst>
          </a:prstGeom>
          <a:solidFill>
            <a:srgbClr val="29DDDA"/>
          </a:solidFill>
          <a:ln/>
        </p:spPr>
      </p:sp>
      <p:pic>
        <p:nvPicPr>
          <p:cNvPr id="11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4538" y="5765602"/>
            <a:ext cx="328493" cy="262771"/>
          </a:xfrm>
          <a:prstGeom prst="rect">
            <a:avLst/>
          </a:prstGeom>
        </p:spPr>
      </p:pic>
      <p:sp>
        <p:nvSpPr>
          <p:cNvPr id="12" name="Text 9"/>
          <p:cNvSpPr/>
          <p:nvPr/>
        </p:nvSpPr>
        <p:spPr>
          <a:xfrm>
            <a:off x="1629608" y="5736550"/>
            <a:ext cx="5130879" cy="328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000000"/>
                </a:solidFill>
                <a:latin typeface="Times New Roman" panose="02020603050405020304" pitchFamily="18" charset="0"/>
                <a:ea typeface="Spline Sans Bold" pitchFamily="34" charset="-122"/>
                <a:cs typeface="Times New Roman" panose="02020603050405020304" pitchFamily="18" charset="0"/>
              </a:rPr>
              <a:t>Building a Resilient Cybersecurity Culture</a:t>
            </a:r>
            <a:endParaRPr lang="en-US" sz="2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1629608" y="6301740"/>
            <a:ext cx="11936254" cy="7569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Times New Roman" panose="02020603050405020304" pitchFamily="18" charset="0"/>
                <a:ea typeface="Barlow" pitchFamily="34" charset="-122"/>
                <a:cs typeface="Times New Roman" panose="02020603050405020304" pitchFamily="18" charset="0"/>
              </a:rPr>
              <a:t>Phishing awareness is a foundational step. By staying informed and vigilant, you contribute significantly to a stronger, more secure environment for everyone.</a:t>
            </a:r>
            <a:endParaRPr lang="en-US" sz="1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0D7B42DE-E3F3-8999-5A6A-C0146AF8FC2A}"/>
                  </a:ext>
                </a:extLst>
              </p14:cNvPr>
              <p14:cNvContentPartPr/>
              <p14:nvPr/>
            </p14:nvContentPartPr>
            <p14:xfrm>
              <a:off x="12882327" y="7618763"/>
              <a:ext cx="1610280" cy="54036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0D7B42DE-E3F3-8999-5A6A-C0146AF8FC2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819687" y="7555763"/>
                <a:ext cx="1735920" cy="666000"/>
              </a:xfrm>
              <a:prstGeom prst="rect">
                <a:avLst/>
              </a:prstGeom>
            </p:spPr>
          </p:pic>
        </mc:Fallback>
      </mc:AlternateContent>
      <p:pic>
        <p:nvPicPr>
          <p:cNvPr id="16" name="Picture 15">
            <a:extLst>
              <a:ext uri="{FF2B5EF4-FFF2-40B4-BE49-F238E27FC236}">
                <a16:creationId xmlns:a16="http://schemas.microsoft.com/office/drawing/2014/main" id="{8724147E-07F0-5A78-BADE-B97CC99B44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86992" y="7618763"/>
            <a:ext cx="2791215" cy="53466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</TotalTime>
  <Words>829</Words>
  <Application>Microsoft Office PowerPoint</Application>
  <PresentationFormat>Custom</PresentationFormat>
  <Paragraphs>107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Spline Sans Bold</vt:lpstr>
      <vt:lpstr>Calibri</vt:lpstr>
      <vt:lpstr>Arial</vt:lpstr>
      <vt:lpstr>Times New Roman</vt:lpstr>
      <vt:lpstr>Barlow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prashant bhandari</dc:creator>
  <cp:lastModifiedBy>prashant bhandari</cp:lastModifiedBy>
  <cp:revision>7</cp:revision>
  <cp:lastPrinted>2025-08-10T11:42:54Z</cp:lastPrinted>
  <dcterms:created xsi:type="dcterms:W3CDTF">2025-08-10T11:19:12Z</dcterms:created>
  <dcterms:modified xsi:type="dcterms:W3CDTF">2025-08-10T12:59:05Z</dcterms:modified>
</cp:coreProperties>
</file>